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8"/>
  </p:notesMasterIdLst>
  <p:sldIdLst>
    <p:sldId id="289" r:id="rId2"/>
    <p:sldId id="290" r:id="rId3"/>
    <p:sldId id="295" r:id="rId4"/>
    <p:sldId id="296" r:id="rId5"/>
    <p:sldId id="262" r:id="rId6"/>
    <p:sldId id="260" r:id="rId7"/>
    <p:sldId id="303" r:id="rId8"/>
    <p:sldId id="338" r:id="rId9"/>
    <p:sldId id="288" r:id="rId10"/>
    <p:sldId id="300" r:id="rId11"/>
    <p:sldId id="256" r:id="rId12"/>
    <p:sldId id="301" r:id="rId13"/>
    <p:sldId id="330" r:id="rId14"/>
    <p:sldId id="334" r:id="rId15"/>
    <p:sldId id="264" r:id="rId16"/>
    <p:sldId id="257" r:id="rId17"/>
    <p:sldId id="336" r:id="rId18"/>
    <p:sldId id="335" r:id="rId19"/>
    <p:sldId id="337" r:id="rId20"/>
    <p:sldId id="298" r:id="rId21"/>
    <p:sldId id="269" r:id="rId22"/>
    <p:sldId id="273" r:id="rId23"/>
    <p:sldId id="345" r:id="rId24"/>
    <p:sldId id="315" r:id="rId25"/>
    <p:sldId id="333" r:id="rId26"/>
    <p:sldId id="279" r:id="rId27"/>
  </p:sldIdLst>
  <p:sldSz cx="9144000" cy="5143500" type="screen16x9"/>
  <p:notesSz cx="6858000" cy="9144000"/>
  <p:embeddedFontLst>
    <p:embeddedFont>
      <p:font typeface="Action Comcs Black" panose="03000600000000000000" pitchFamily="66" charset="0"/>
      <p:regular r:id="rId29"/>
    </p:embeddedFont>
    <p:embeddedFont>
      <p:font typeface="Adam Warren pro" panose="02000000000000000000" pitchFamily="2" charset="0"/>
      <p:regular r:id="rId30"/>
      <p:bold r:id="rId31"/>
      <p:boldItalic r:id="rId32"/>
    </p:embeddedFont>
    <p:embeddedFont>
      <p:font typeface="Bangers" panose="020B0604020202020204" charset="0"/>
      <p:regular r:id="rId33"/>
    </p:embeddedFont>
    <p:embeddedFont>
      <p:font typeface="comic andy" panose="02000500000000000000" pitchFamily="2" charset="0"/>
      <p:regular r:id="rId34"/>
    </p:embeddedFont>
    <p:embeddedFont>
      <p:font typeface="Go Speeds" panose="020B0604020202020204" charset="0"/>
      <p:regular r:id="rId35"/>
    </p:embeddedFont>
    <p:embeddedFont>
      <p:font typeface="Sniglet" panose="020B0604020202020204" charset="0"/>
      <p:regular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ish Bhana" initials="AB" lastIdx="1" clrIdx="0">
    <p:extLst>
      <p:ext uri="{19B8F6BF-5375-455C-9EA6-DF929625EA0E}">
        <p15:presenceInfo xmlns:p15="http://schemas.microsoft.com/office/powerpoint/2012/main" userId="Atish Bhana" providerId="None"/>
      </p:ext>
    </p:extLst>
  </p:cmAuthor>
  <p:cmAuthor id="2" name="Atish Bhana" initials="AB [2]" lastIdx="3" clrIdx="1">
    <p:extLst>
      <p:ext uri="{19B8F6BF-5375-455C-9EA6-DF929625EA0E}">
        <p15:presenceInfo xmlns:p15="http://schemas.microsoft.com/office/powerpoint/2012/main" userId="S::abhana@homechoice.co.za::9903eb24-aa77-419d-807a-f1b6e3236f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523"/>
    <a:srgbClr val="C02833"/>
    <a:srgbClr val="BF1821"/>
    <a:srgbClr val="FF33CC"/>
    <a:srgbClr val="0070C0"/>
    <a:srgbClr val="DE3033"/>
    <a:srgbClr val="9BFCFF"/>
    <a:srgbClr val="66FF33"/>
    <a:srgbClr val="17B2E2"/>
    <a:srgbClr val="16B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311841-7F23-4DA6-AF8B-CA61329E1055}" v="18" dt="2021-04-15T13:09:02.405"/>
  </p1510:revLst>
</p1510:revInfo>
</file>

<file path=ppt/tableStyles.xml><?xml version="1.0" encoding="utf-8"?>
<a:tblStyleLst xmlns:a="http://schemas.openxmlformats.org/drawingml/2006/main" def="{46FDDD71-76A6-4C9B-B2B3-640C09295AC3}">
  <a:tblStyle styleId="{46FDDD71-76A6-4C9B-B2B3-640C09295A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86" autoAdjust="0"/>
    <p:restoredTop sz="85157" autoAdjust="0"/>
  </p:normalViewPr>
  <p:slideViewPr>
    <p:cSldViewPr snapToGrid="0" showGuides="1">
      <p:cViewPr varScale="1">
        <p:scale>
          <a:sx n="123" d="100"/>
          <a:sy n="123" d="100"/>
        </p:scale>
        <p:origin x="774" y="9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ish Bhana" userId="9903eb24-aa77-419d-807a-f1b6e3236fa1" providerId="ADAL" clId="{99EEC5D4-1006-4590-BA88-FDC98A856208}"/>
    <pc:docChg chg="undo custSel modSld">
      <pc:chgData name="Atish Bhana" userId="9903eb24-aa77-419d-807a-f1b6e3236fa1" providerId="ADAL" clId="{99EEC5D4-1006-4590-BA88-FDC98A856208}" dt="2021-04-15T13:05:49.069" v="2" actId="6549"/>
      <pc:docMkLst>
        <pc:docMk/>
      </pc:docMkLst>
      <pc:sldChg chg="modSp mod">
        <pc:chgData name="Atish Bhana" userId="9903eb24-aa77-419d-807a-f1b6e3236fa1" providerId="ADAL" clId="{99EEC5D4-1006-4590-BA88-FDC98A856208}" dt="2021-04-15T13:04:59.978" v="1" actId="6549"/>
        <pc:sldMkLst>
          <pc:docMk/>
          <pc:sldMk cId="0" sldId="257"/>
        </pc:sldMkLst>
        <pc:spChg chg="mod">
          <ac:chgData name="Atish Bhana" userId="9903eb24-aa77-419d-807a-f1b6e3236fa1" providerId="ADAL" clId="{99EEC5D4-1006-4590-BA88-FDC98A856208}" dt="2021-04-15T13:04:59.978" v="1" actId="6549"/>
          <ac:spMkLst>
            <pc:docMk/>
            <pc:sldMk cId="0" sldId="257"/>
            <ac:spMk id="76" creationId="{00000000-0000-0000-0000-000000000000}"/>
          </ac:spMkLst>
        </pc:spChg>
      </pc:sldChg>
      <pc:sldChg chg="modSp mod">
        <pc:chgData name="Atish Bhana" userId="9903eb24-aa77-419d-807a-f1b6e3236fa1" providerId="ADAL" clId="{99EEC5D4-1006-4590-BA88-FDC98A856208}" dt="2021-04-15T13:05:49.069" v="2" actId="6549"/>
        <pc:sldMkLst>
          <pc:docMk/>
          <pc:sldMk cId="7960177" sldId="298"/>
        </pc:sldMkLst>
        <pc:spChg chg="mod">
          <ac:chgData name="Atish Bhana" userId="9903eb24-aa77-419d-807a-f1b6e3236fa1" providerId="ADAL" clId="{99EEC5D4-1006-4590-BA88-FDC98A856208}" dt="2021-04-15T13:05:49.069" v="2" actId="6549"/>
          <ac:spMkLst>
            <pc:docMk/>
            <pc:sldMk cId="7960177" sldId="298"/>
            <ac:spMk id="26" creationId="{719DA8F0-8536-4753-9F3F-32F62DF3FEA3}"/>
          </ac:spMkLst>
        </pc:spChg>
      </pc:sldChg>
    </pc:docChg>
  </pc:docChgLst>
  <pc:docChgLst>
    <pc:chgData name="Atish Bhana" userId="9903eb24-aa77-419d-807a-f1b6e3236fa1" providerId="ADAL" clId="{6F9DFCD0-A9CA-4902-884B-551CCB954E3F}"/>
    <pc:docChg chg="undo redo custSel mod addSld delSld modSld sldOrd">
      <pc:chgData name="Atish Bhana" userId="9903eb24-aa77-419d-807a-f1b6e3236fa1" providerId="ADAL" clId="{6F9DFCD0-A9CA-4902-884B-551CCB954E3F}" dt="2020-08-28T08:04:44.124" v="11439"/>
      <pc:docMkLst>
        <pc:docMk/>
      </pc:docMkLst>
      <pc:sldChg chg="addSp delSp modSp ord modTransition setBg">
        <pc:chgData name="Atish Bhana" userId="9903eb24-aa77-419d-807a-f1b6e3236fa1" providerId="ADAL" clId="{6F9DFCD0-A9CA-4902-884B-551CCB954E3F}" dt="2020-08-26T13:26:20.973" v="9331" actId="1076"/>
        <pc:sldMkLst>
          <pc:docMk/>
          <pc:sldMk cId="0" sldId="256"/>
        </pc:sldMkLst>
        <pc:spChg chg="add del">
          <ac:chgData name="Atish Bhana" userId="9903eb24-aa77-419d-807a-f1b6e3236fa1" providerId="ADAL" clId="{6F9DFCD0-A9CA-4902-884B-551CCB954E3F}" dt="2020-08-24T13:35:32.172" v="3566"/>
          <ac:spMkLst>
            <pc:docMk/>
            <pc:sldMk cId="0" sldId="256"/>
            <ac:spMk id="2" creationId="{E75E4560-205B-4CF7-82D4-A8886DD1D41C}"/>
          </ac:spMkLst>
        </pc:spChg>
        <pc:spChg chg="add mod">
          <ac:chgData name="Atish Bhana" userId="9903eb24-aa77-419d-807a-f1b6e3236fa1" providerId="ADAL" clId="{6F9DFCD0-A9CA-4902-884B-551CCB954E3F}" dt="2020-08-26T13:26:20.973" v="9331" actId="1076"/>
          <ac:spMkLst>
            <pc:docMk/>
            <pc:sldMk cId="0" sldId="256"/>
            <ac:spMk id="6" creationId="{D08401CA-6FA1-46EF-904B-D7BCA9246CE3}"/>
          </ac:spMkLst>
        </pc:spChg>
        <pc:spChg chg="mod">
          <ac:chgData name="Atish Bhana" userId="9903eb24-aa77-419d-807a-f1b6e3236fa1" providerId="ADAL" clId="{6F9DFCD0-A9CA-4902-884B-551CCB954E3F}" dt="2020-08-24T14:10:31.503" v="4285" actId="20577"/>
          <ac:spMkLst>
            <pc:docMk/>
            <pc:sldMk cId="0" sldId="256"/>
            <ac:spMk id="70" creationId="{00000000-0000-0000-0000-000000000000}"/>
          </ac:spMkLst>
        </pc:spChg>
        <pc:picChg chg="add mod modCrop">
          <ac:chgData name="Atish Bhana" userId="9903eb24-aa77-419d-807a-f1b6e3236fa1" providerId="ADAL" clId="{6F9DFCD0-A9CA-4902-884B-551CCB954E3F}" dt="2020-08-24T14:14:27.431" v="4313" actId="14861"/>
          <ac:picMkLst>
            <pc:docMk/>
            <pc:sldMk cId="0" sldId="256"/>
            <ac:picMk id="4" creationId="{6C4CDC0E-C66A-478F-8C0C-CF5A12E34F6E}"/>
          </ac:picMkLst>
        </pc:picChg>
      </pc:sldChg>
      <pc:sldChg chg="addSp delSp modSp ord modTransition setBg modNotesTx">
        <pc:chgData name="Atish Bhana" userId="9903eb24-aa77-419d-807a-f1b6e3236fa1" providerId="ADAL" clId="{6F9DFCD0-A9CA-4902-884B-551CCB954E3F}" dt="2020-08-27T16:31:39.045" v="11438" actId="688"/>
        <pc:sldMkLst>
          <pc:docMk/>
          <pc:sldMk cId="0" sldId="257"/>
        </pc:sldMkLst>
        <pc:spChg chg="add del mod">
          <ac:chgData name="Atish Bhana" userId="9903eb24-aa77-419d-807a-f1b6e3236fa1" providerId="ADAL" clId="{6F9DFCD0-A9CA-4902-884B-551CCB954E3F}" dt="2020-08-26T08:16:19.260" v="5409"/>
          <ac:spMkLst>
            <pc:docMk/>
            <pc:sldMk cId="0" sldId="257"/>
            <ac:spMk id="2" creationId="{E72EDB80-63EC-4B26-8286-5964DF02782E}"/>
          </ac:spMkLst>
        </pc:spChg>
        <pc:spChg chg="add del mod">
          <ac:chgData name="Atish Bhana" userId="9903eb24-aa77-419d-807a-f1b6e3236fa1" providerId="ADAL" clId="{6F9DFCD0-A9CA-4902-884B-551CCB954E3F}" dt="2020-08-26T08:21:13.661" v="5567" actId="478"/>
          <ac:spMkLst>
            <pc:docMk/>
            <pc:sldMk cId="0" sldId="257"/>
            <ac:spMk id="8" creationId="{B7363F84-EBAB-49F9-B462-B59DD12DED65}"/>
          </ac:spMkLst>
        </pc:spChg>
        <pc:spChg chg="add del mod">
          <ac:chgData name="Atish Bhana" userId="9903eb24-aa77-419d-807a-f1b6e3236fa1" providerId="ADAL" clId="{6F9DFCD0-A9CA-4902-884B-551CCB954E3F}" dt="2020-08-26T08:21:39.097" v="5573" actId="478"/>
          <ac:spMkLst>
            <pc:docMk/>
            <pc:sldMk cId="0" sldId="257"/>
            <ac:spMk id="10" creationId="{D26D1D50-EC7C-4645-8475-E9B52777AA9E}"/>
          </ac:spMkLst>
        </pc:spChg>
        <pc:spChg chg="add del">
          <ac:chgData name="Atish Bhana" userId="9903eb24-aa77-419d-807a-f1b6e3236fa1" providerId="ADAL" clId="{6F9DFCD0-A9CA-4902-884B-551CCB954E3F}" dt="2020-08-26T08:25:03.741" v="5606"/>
          <ac:spMkLst>
            <pc:docMk/>
            <pc:sldMk cId="0" sldId="257"/>
            <ac:spMk id="11" creationId="{4633256F-995C-4354-8BF5-B17F70FDC18F}"/>
          </ac:spMkLst>
        </pc:spChg>
        <pc:spChg chg="mod">
          <ac:chgData name="Atish Bhana" userId="9903eb24-aa77-419d-807a-f1b6e3236fa1" providerId="ADAL" clId="{6F9DFCD0-A9CA-4902-884B-551CCB954E3F}" dt="2020-08-27T16:31:27.513" v="11400" actId="14100"/>
          <ac:spMkLst>
            <pc:docMk/>
            <pc:sldMk cId="0" sldId="257"/>
            <ac:spMk id="75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7T15:18:26.502" v="10623" actId="12"/>
          <ac:spMkLst>
            <pc:docMk/>
            <pc:sldMk cId="0" sldId="257"/>
            <ac:spMk id="76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6T08:21:10.653" v="5566" actId="478"/>
          <ac:spMkLst>
            <pc:docMk/>
            <pc:sldMk cId="0" sldId="257"/>
            <ac:spMk id="77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6T08:21:36.030" v="5572" actId="478"/>
          <ac:spMkLst>
            <pc:docMk/>
            <pc:sldMk cId="0" sldId="257"/>
            <ac:spMk id="78" creationId="{00000000-0000-0000-0000-000000000000}"/>
          </ac:spMkLst>
        </pc:spChg>
        <pc:grpChg chg="add mod">
          <ac:chgData name="Atish Bhana" userId="9903eb24-aa77-419d-807a-f1b6e3236fa1" providerId="ADAL" clId="{6F9DFCD0-A9CA-4902-884B-551CCB954E3F}" dt="2020-08-26T09:45:50.309" v="7141" actId="164"/>
          <ac:grpSpMkLst>
            <pc:docMk/>
            <pc:sldMk cId="0" sldId="257"/>
            <ac:grpSpMk id="16" creationId="{CA6B12CE-C9B9-4F5F-B8F1-146B5672FE42}"/>
          </ac:grpSpMkLst>
        </pc:grpChg>
        <pc:picChg chg="add del mod">
          <ac:chgData name="Atish Bhana" userId="9903eb24-aa77-419d-807a-f1b6e3236fa1" providerId="ADAL" clId="{6F9DFCD0-A9CA-4902-884B-551CCB954E3F}" dt="2020-08-26T08:17:59.259" v="5450" actId="478"/>
          <ac:picMkLst>
            <pc:docMk/>
            <pc:sldMk cId="0" sldId="257"/>
            <ac:picMk id="4" creationId="{1DBC5015-217C-43B9-AA42-C4AD2226BE7E}"/>
          </ac:picMkLst>
        </pc:picChg>
        <pc:picChg chg="add mod">
          <ac:chgData name="Atish Bhana" userId="9903eb24-aa77-419d-807a-f1b6e3236fa1" providerId="ADAL" clId="{6F9DFCD0-A9CA-4902-884B-551CCB954E3F}" dt="2020-08-27T16:31:39.045" v="11438" actId="688"/>
          <ac:picMkLst>
            <pc:docMk/>
            <pc:sldMk cId="0" sldId="257"/>
            <ac:picMk id="6" creationId="{8417BEAD-D657-4273-8A49-A7152E209681}"/>
          </ac:picMkLst>
        </pc:picChg>
        <pc:picChg chg="add mod modCrop">
          <ac:chgData name="Atish Bhana" userId="9903eb24-aa77-419d-807a-f1b6e3236fa1" providerId="ADAL" clId="{6F9DFCD0-A9CA-4902-884B-551CCB954E3F}" dt="2020-08-26T09:45:50.309" v="7141" actId="164"/>
          <ac:picMkLst>
            <pc:docMk/>
            <pc:sldMk cId="0" sldId="257"/>
            <ac:picMk id="13" creationId="{66F333A7-E6F2-4EAD-8A44-FE94D64D75A6}"/>
          </ac:picMkLst>
        </pc:picChg>
        <pc:picChg chg="add mod">
          <ac:chgData name="Atish Bhana" userId="9903eb24-aa77-419d-807a-f1b6e3236fa1" providerId="ADAL" clId="{6F9DFCD0-A9CA-4902-884B-551CCB954E3F}" dt="2020-08-26T09:45:50.309" v="7141" actId="164"/>
          <ac:picMkLst>
            <pc:docMk/>
            <pc:sldMk cId="0" sldId="257"/>
            <ac:picMk id="15" creationId="{BCF75672-5FC6-4F35-A1F1-2CF6BF942B83}"/>
          </ac:picMkLst>
        </pc:picChg>
      </pc:sldChg>
      <pc:sldChg chg="del">
        <pc:chgData name="Atish Bhana" userId="9903eb24-aa77-419d-807a-f1b6e3236fa1" providerId="ADAL" clId="{6F9DFCD0-A9CA-4902-884B-551CCB954E3F}" dt="2020-08-22T15:11:04.095" v="1975" actId="2696"/>
        <pc:sldMkLst>
          <pc:docMk/>
          <pc:sldMk cId="0" sldId="258"/>
        </pc:sldMkLst>
      </pc:sldChg>
      <pc:sldChg chg="ord modTransition">
        <pc:chgData name="Atish Bhana" userId="9903eb24-aa77-419d-807a-f1b6e3236fa1" providerId="ADAL" clId="{6F9DFCD0-A9CA-4902-884B-551CCB954E3F}" dt="2020-08-26T10:38:08.773" v="7693"/>
        <pc:sldMkLst>
          <pc:docMk/>
          <pc:sldMk cId="0" sldId="259"/>
        </pc:sldMkLst>
      </pc:sldChg>
      <pc:sldChg chg="addSp delSp modSp ord modTransition setBg modAnim">
        <pc:chgData name="Atish Bhana" userId="9903eb24-aa77-419d-807a-f1b6e3236fa1" providerId="ADAL" clId="{6F9DFCD0-A9CA-4902-884B-551CCB954E3F}" dt="2020-08-24T15:20:04.101" v="5038"/>
        <pc:sldMkLst>
          <pc:docMk/>
          <pc:sldMk cId="0" sldId="260"/>
        </pc:sldMkLst>
        <pc:spChg chg="add del mod">
          <ac:chgData name="Atish Bhana" userId="9903eb24-aa77-419d-807a-f1b6e3236fa1" providerId="ADAL" clId="{6F9DFCD0-A9CA-4902-884B-551CCB954E3F}" dt="2020-08-22T15:16:18.873" v="2008" actId="478"/>
          <ac:spMkLst>
            <pc:docMk/>
            <pc:sldMk cId="0" sldId="260"/>
            <ac:spMk id="3" creationId="{BB964E84-1A4E-4B99-AA3E-A1041137FD52}"/>
          </ac:spMkLst>
        </pc:spChg>
        <pc:spChg chg="add del">
          <ac:chgData name="Atish Bhana" userId="9903eb24-aa77-419d-807a-f1b6e3236fa1" providerId="ADAL" clId="{6F9DFCD0-A9CA-4902-884B-551CCB954E3F}" dt="2020-08-22T15:16:20.833" v="2010"/>
          <ac:spMkLst>
            <pc:docMk/>
            <pc:sldMk cId="0" sldId="260"/>
            <ac:spMk id="4" creationId="{71075F12-F18D-4483-8D73-EC4F65D5E109}"/>
          </ac:spMkLst>
        </pc:spChg>
        <pc:spChg chg="add del">
          <ac:chgData name="Atish Bhana" userId="9903eb24-aa77-419d-807a-f1b6e3236fa1" providerId="ADAL" clId="{6F9DFCD0-A9CA-4902-884B-551CCB954E3F}" dt="2020-08-22T15:16:27.644" v="2012"/>
          <ac:spMkLst>
            <pc:docMk/>
            <pc:sldMk cId="0" sldId="260"/>
            <ac:spMk id="5" creationId="{903BE54E-6269-4E23-A0C5-9AAB222B0F6C}"/>
          </ac:spMkLst>
        </pc:spChg>
        <pc:spChg chg="add del mod">
          <ac:chgData name="Atish Bhana" userId="9903eb24-aa77-419d-807a-f1b6e3236fa1" providerId="ADAL" clId="{6F9DFCD0-A9CA-4902-884B-551CCB954E3F}" dt="2020-08-22T15:17:02.199" v="2016"/>
          <ac:spMkLst>
            <pc:docMk/>
            <pc:sldMk cId="0" sldId="260"/>
            <ac:spMk id="7" creationId="{BD37EB96-476E-4315-9C99-1C6DF4AA5EDB}"/>
          </ac:spMkLst>
        </pc:spChg>
        <pc:spChg chg="add del mod">
          <ac:chgData name="Atish Bhana" userId="9903eb24-aa77-419d-807a-f1b6e3236fa1" providerId="ADAL" clId="{6F9DFCD0-A9CA-4902-884B-551CCB954E3F}" dt="2020-08-22T15:17:06.223" v="2017" actId="478"/>
          <ac:spMkLst>
            <pc:docMk/>
            <pc:sldMk cId="0" sldId="260"/>
            <ac:spMk id="8" creationId="{029C018A-6AB6-461F-9340-143B7DD85FB0}"/>
          </ac:spMkLst>
        </pc:spChg>
        <pc:spChg chg="add del mod">
          <ac:chgData name="Atish Bhana" userId="9903eb24-aa77-419d-807a-f1b6e3236fa1" providerId="ADAL" clId="{6F9DFCD0-A9CA-4902-884B-551CCB954E3F}" dt="2020-08-22T15:17:08.241" v="2018" actId="478"/>
          <ac:spMkLst>
            <pc:docMk/>
            <pc:sldMk cId="0" sldId="260"/>
            <ac:spMk id="9" creationId="{2E4C2A74-A4E5-4053-B26F-8A134D623701}"/>
          </ac:spMkLst>
        </pc:spChg>
        <pc:spChg chg="del mod">
          <ac:chgData name="Atish Bhana" userId="9903eb24-aa77-419d-807a-f1b6e3236fa1" providerId="ADAL" clId="{6F9DFCD0-A9CA-4902-884B-551CCB954E3F}" dt="2020-08-22T15:16:16.212" v="2007" actId="478"/>
          <ac:spMkLst>
            <pc:docMk/>
            <pc:sldMk cId="0" sldId="260"/>
            <ac:spMk id="99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2T15:16:16.212" v="2007" actId="478"/>
          <ac:spMkLst>
            <pc:docMk/>
            <pc:sldMk cId="0" sldId="260"/>
            <ac:spMk id="100" creationId="{00000000-0000-0000-0000-000000000000}"/>
          </ac:spMkLst>
        </pc:spChg>
        <pc:picChg chg="add del">
          <ac:chgData name="Atish Bhana" userId="9903eb24-aa77-419d-807a-f1b6e3236fa1" providerId="ADAL" clId="{6F9DFCD0-A9CA-4902-884B-551CCB954E3F}" dt="2020-08-24T15:19:59.181" v="5035"/>
          <ac:picMkLst>
            <pc:docMk/>
            <pc:sldMk cId="0" sldId="260"/>
            <ac:picMk id="6" creationId="{73980CB6-EC88-419E-8B1E-15E90C8D302B}"/>
          </ac:picMkLst>
        </pc:picChg>
        <pc:picChg chg="add del mod">
          <ac:chgData name="Atish Bhana" userId="9903eb24-aa77-419d-807a-f1b6e3236fa1" providerId="ADAL" clId="{6F9DFCD0-A9CA-4902-884B-551CCB954E3F}" dt="2020-08-24T12:15:21.099" v="2451"/>
          <ac:picMkLst>
            <pc:docMk/>
            <pc:sldMk cId="0" sldId="260"/>
            <ac:picMk id="10" creationId="{D1E3DDA5-D58A-4880-84E7-4CF5C347304A}"/>
          </ac:picMkLst>
        </pc:picChg>
      </pc:sldChg>
      <pc:sldChg chg="ord modTransition">
        <pc:chgData name="Atish Bhana" userId="9903eb24-aa77-419d-807a-f1b6e3236fa1" providerId="ADAL" clId="{6F9DFCD0-A9CA-4902-884B-551CCB954E3F}" dt="2020-08-26T10:38:08.773" v="7693"/>
        <pc:sldMkLst>
          <pc:docMk/>
          <pc:sldMk cId="0" sldId="261"/>
        </pc:sldMkLst>
      </pc:sldChg>
      <pc:sldChg chg="addSp delSp modSp ord modTransition modAnim delCm">
        <pc:chgData name="Atish Bhana" userId="9903eb24-aa77-419d-807a-f1b6e3236fa1" providerId="ADAL" clId="{6F9DFCD0-A9CA-4902-884B-551CCB954E3F}" dt="2020-08-27T16:31:08.348" v="11394" actId="1592"/>
        <pc:sldMkLst>
          <pc:docMk/>
          <pc:sldMk cId="0" sldId="262"/>
        </pc:sldMkLst>
        <pc:spChg chg="add del">
          <ac:chgData name="Atish Bhana" userId="9903eb24-aa77-419d-807a-f1b6e3236fa1" providerId="ADAL" clId="{6F9DFCD0-A9CA-4902-884B-551CCB954E3F}" dt="2020-08-22T14:23:50.303" v="1738"/>
          <ac:spMkLst>
            <pc:docMk/>
            <pc:sldMk cId="0" sldId="262"/>
            <ac:spMk id="3" creationId="{52DDBFDA-315D-478A-BAEE-EF00593FD9B3}"/>
          </ac:spMkLst>
        </pc:spChg>
        <pc:spChg chg="add mod">
          <ac:chgData name="Atish Bhana" userId="9903eb24-aa77-419d-807a-f1b6e3236fa1" providerId="ADAL" clId="{6F9DFCD0-A9CA-4902-884B-551CCB954E3F}" dt="2020-08-24T15:15:52.110" v="5011" actId="1076"/>
          <ac:spMkLst>
            <pc:docMk/>
            <pc:sldMk cId="0" sldId="262"/>
            <ac:spMk id="22" creationId="{F88279D7-DD09-4886-8E4E-BEE3CC4EBD79}"/>
          </ac:spMkLst>
        </pc:spChg>
        <pc:spChg chg="mod">
          <ac:chgData name="Atish Bhana" userId="9903eb24-aa77-419d-807a-f1b6e3236fa1" providerId="ADAL" clId="{6F9DFCD0-A9CA-4902-884B-551CCB954E3F}" dt="2020-08-24T15:15:49.268" v="5010" actId="1076"/>
          <ac:spMkLst>
            <pc:docMk/>
            <pc:sldMk cId="0" sldId="262"/>
            <ac:spMk id="112" creationId="{00000000-0000-0000-0000-000000000000}"/>
          </ac:spMkLst>
        </pc:spChg>
        <pc:spChg chg="mod topLvl">
          <ac:chgData name="Atish Bhana" userId="9903eb24-aa77-419d-807a-f1b6e3236fa1" providerId="ADAL" clId="{6F9DFCD0-A9CA-4902-884B-551CCB954E3F}" dt="2020-08-22T14:54:28.687" v="1916" actId="14100"/>
          <ac:spMkLst>
            <pc:docMk/>
            <pc:sldMk cId="0" sldId="262"/>
            <ac:spMk id="114" creationId="{00000000-0000-0000-0000-000000000000}"/>
          </ac:spMkLst>
        </pc:spChg>
        <pc:spChg chg="mod topLvl">
          <ac:chgData name="Atish Bhana" userId="9903eb24-aa77-419d-807a-f1b6e3236fa1" providerId="ADAL" clId="{6F9DFCD0-A9CA-4902-884B-551CCB954E3F}" dt="2020-08-22T14:53:59.678" v="1908" actId="1076"/>
          <ac:spMkLst>
            <pc:docMk/>
            <pc:sldMk cId="0" sldId="262"/>
            <ac:spMk id="123" creationId="{00000000-0000-0000-0000-000000000000}"/>
          </ac:spMkLst>
        </pc:spChg>
        <pc:spChg chg="mod topLvl">
          <ac:chgData name="Atish Bhana" userId="9903eb24-aa77-419d-807a-f1b6e3236fa1" providerId="ADAL" clId="{6F9DFCD0-A9CA-4902-884B-551CCB954E3F}" dt="2020-08-22T14:54:00.893" v="1909" actId="1076"/>
          <ac:spMkLst>
            <pc:docMk/>
            <pc:sldMk cId="0" sldId="262"/>
            <ac:spMk id="124" creationId="{00000000-0000-0000-0000-000000000000}"/>
          </ac:spMkLst>
        </pc:spChg>
        <pc:spChg chg="mod topLvl">
          <ac:chgData name="Atish Bhana" userId="9903eb24-aa77-419d-807a-f1b6e3236fa1" providerId="ADAL" clId="{6F9DFCD0-A9CA-4902-884B-551CCB954E3F}" dt="2020-08-22T14:54:24.408" v="1914" actId="1076"/>
          <ac:spMkLst>
            <pc:docMk/>
            <pc:sldMk cId="0" sldId="262"/>
            <ac:spMk id="125" creationId="{00000000-0000-0000-0000-000000000000}"/>
          </ac:spMkLst>
        </pc:spChg>
        <pc:spChg chg="mod topLvl">
          <ac:chgData name="Atish Bhana" userId="9903eb24-aa77-419d-807a-f1b6e3236fa1" providerId="ADAL" clId="{6F9DFCD0-A9CA-4902-884B-551CCB954E3F}" dt="2020-08-22T14:54:10.901" v="1911" actId="14100"/>
          <ac:spMkLst>
            <pc:docMk/>
            <pc:sldMk cId="0" sldId="262"/>
            <ac:spMk id="126" creationId="{00000000-0000-0000-0000-000000000000}"/>
          </ac:spMkLst>
        </pc:spChg>
        <pc:grpChg chg="del">
          <ac:chgData name="Atish Bhana" userId="9903eb24-aa77-419d-807a-f1b6e3236fa1" providerId="ADAL" clId="{6F9DFCD0-A9CA-4902-884B-551CCB954E3F}" dt="2020-08-22T14:26:53.596" v="1769" actId="165"/>
          <ac:grpSpMkLst>
            <pc:docMk/>
            <pc:sldMk cId="0" sldId="262"/>
            <ac:grpSpMk id="2" creationId="{02F87EDC-BEDA-4EBF-9FAE-1AB3E71F9895}"/>
          </ac:grpSpMkLst>
        </pc:grpChg>
        <pc:grpChg chg="mod topLvl">
          <ac:chgData name="Atish Bhana" userId="9903eb24-aa77-419d-807a-f1b6e3236fa1" providerId="ADAL" clId="{6F9DFCD0-A9CA-4902-884B-551CCB954E3F}" dt="2020-08-22T14:26:53.596" v="1769" actId="165"/>
          <ac:grpSpMkLst>
            <pc:docMk/>
            <pc:sldMk cId="0" sldId="262"/>
            <ac:grpSpMk id="115" creationId="{00000000-0000-0000-0000-000000000000}"/>
          </ac:grpSpMkLst>
        </pc:grpChg>
        <pc:grpChg chg="mod topLvl">
          <ac:chgData name="Atish Bhana" userId="9903eb24-aa77-419d-807a-f1b6e3236fa1" providerId="ADAL" clId="{6F9DFCD0-A9CA-4902-884B-551CCB954E3F}" dt="2020-08-24T15:18:58.291" v="5029" actId="1076"/>
          <ac:grpSpMkLst>
            <pc:docMk/>
            <pc:sldMk cId="0" sldId="262"/>
            <ac:grpSpMk id="118" creationId="{00000000-0000-0000-0000-000000000000}"/>
          </ac:grpSpMkLst>
        </pc:grpChg>
        <pc:picChg chg="add del mod">
          <ac:chgData name="Atish Bhana" userId="9903eb24-aa77-419d-807a-f1b6e3236fa1" providerId="ADAL" clId="{6F9DFCD0-A9CA-4902-884B-551CCB954E3F}" dt="2020-08-24T15:16:06.033" v="5012"/>
          <ac:picMkLst>
            <pc:docMk/>
            <pc:sldMk cId="0" sldId="262"/>
            <ac:picMk id="3" creationId="{1E64A3E0-BC28-4693-99F8-36D2384D9CF8}"/>
          </ac:picMkLst>
        </pc:picChg>
        <pc:picChg chg="add mod">
          <ac:chgData name="Atish Bhana" userId="9903eb24-aa77-419d-807a-f1b6e3236fa1" providerId="ADAL" clId="{6F9DFCD0-A9CA-4902-884B-551CCB954E3F}" dt="2020-08-24T15:19:08.914" v="5034" actId="1076"/>
          <ac:picMkLst>
            <pc:docMk/>
            <pc:sldMk cId="0" sldId="262"/>
            <ac:picMk id="5" creationId="{97862445-82A9-458D-A81D-2A70B4CE8CF4}"/>
          </ac:picMkLst>
        </pc:picChg>
      </pc:sldChg>
      <pc:sldChg chg="ord modTransition">
        <pc:chgData name="Atish Bhana" userId="9903eb24-aa77-419d-807a-f1b6e3236fa1" providerId="ADAL" clId="{6F9DFCD0-A9CA-4902-884B-551CCB954E3F}" dt="2020-08-26T10:38:08.773" v="7693"/>
        <pc:sldMkLst>
          <pc:docMk/>
          <pc:sldMk cId="0" sldId="263"/>
        </pc:sldMkLst>
      </pc:sldChg>
      <pc:sldChg chg="addSp delSp modSp modTransition setBg">
        <pc:chgData name="Atish Bhana" userId="9903eb24-aa77-419d-807a-f1b6e3236fa1" providerId="ADAL" clId="{6F9DFCD0-A9CA-4902-884B-551CCB954E3F}" dt="2020-08-26T14:51:33.769" v="9538"/>
        <pc:sldMkLst>
          <pc:docMk/>
          <pc:sldMk cId="0" sldId="264"/>
        </pc:sldMkLst>
        <pc:spChg chg="add del">
          <ac:chgData name="Atish Bhana" userId="9903eb24-aa77-419d-807a-f1b6e3236fa1" providerId="ADAL" clId="{6F9DFCD0-A9CA-4902-884B-551CCB954E3F}" dt="2020-08-26T07:49:35.060" v="5059"/>
          <ac:spMkLst>
            <pc:docMk/>
            <pc:sldMk cId="0" sldId="264"/>
            <ac:spMk id="2" creationId="{BFACAE3E-9F4A-4DA1-97B1-8054BAABE40C}"/>
          </ac:spMkLst>
        </pc:spChg>
        <pc:spChg chg="add mod">
          <ac:chgData name="Atish Bhana" userId="9903eb24-aa77-419d-807a-f1b6e3236fa1" providerId="ADAL" clId="{6F9DFCD0-A9CA-4902-884B-551CCB954E3F}" dt="2020-08-26T08:09:13.381" v="5380" actId="14100"/>
          <ac:spMkLst>
            <pc:docMk/>
            <pc:sldMk cId="0" sldId="264"/>
            <ac:spMk id="6" creationId="{51068B60-0DDC-40C0-82C4-EBCCE0C989F3}"/>
          </ac:spMkLst>
        </pc:spChg>
        <pc:spChg chg="add del mod">
          <ac:chgData name="Atish Bhana" userId="9903eb24-aa77-419d-807a-f1b6e3236fa1" providerId="ADAL" clId="{6F9DFCD0-A9CA-4902-884B-551CCB954E3F}" dt="2020-08-26T07:50:47.886" v="5095" actId="478"/>
          <ac:spMkLst>
            <pc:docMk/>
            <pc:sldMk cId="0" sldId="264"/>
            <ac:spMk id="8" creationId="{414B0E5A-3D43-4C34-981C-0BCF080946DA}"/>
          </ac:spMkLst>
        </pc:spChg>
        <pc:spChg chg="add del">
          <ac:chgData name="Atish Bhana" userId="9903eb24-aa77-419d-807a-f1b6e3236fa1" providerId="ADAL" clId="{6F9DFCD0-A9CA-4902-884B-551CCB954E3F}" dt="2020-08-26T08:05:17.111" v="5315"/>
          <ac:spMkLst>
            <pc:docMk/>
            <pc:sldMk cId="0" sldId="264"/>
            <ac:spMk id="11" creationId="{AE2DEC6D-B587-4847-90FC-A44F589A6F12}"/>
          </ac:spMkLst>
        </pc:spChg>
        <pc:spChg chg="mod">
          <ac:chgData name="Atish Bhana" userId="9903eb24-aa77-419d-807a-f1b6e3236fa1" providerId="ADAL" clId="{6F9DFCD0-A9CA-4902-884B-551CCB954E3F}" dt="2020-08-26T13:23:58.795" v="9318" actId="14100"/>
          <ac:spMkLst>
            <pc:docMk/>
            <pc:sldMk cId="0" sldId="264"/>
            <ac:spMk id="141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6T08:09:10.388" v="5379" actId="14100"/>
          <ac:spMkLst>
            <pc:docMk/>
            <pc:sldMk cId="0" sldId="264"/>
            <ac:spMk id="142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6T07:50:45.263" v="5094" actId="478"/>
          <ac:spMkLst>
            <pc:docMk/>
            <pc:sldMk cId="0" sldId="264"/>
            <ac:spMk id="143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6T07:50:25.727" v="5084" actId="478"/>
          <ac:spMkLst>
            <pc:docMk/>
            <pc:sldMk cId="0" sldId="264"/>
            <ac:spMk id="144" creationId="{00000000-0000-0000-0000-000000000000}"/>
          </ac:spMkLst>
        </pc:spChg>
        <pc:picChg chg="add mod">
          <ac:chgData name="Atish Bhana" userId="9903eb24-aa77-419d-807a-f1b6e3236fa1" providerId="ADAL" clId="{6F9DFCD0-A9CA-4902-884B-551CCB954E3F}" dt="2020-08-26T13:20:29.540" v="9288" actId="14861"/>
          <ac:picMkLst>
            <pc:docMk/>
            <pc:sldMk cId="0" sldId="264"/>
            <ac:picMk id="4" creationId="{DC6A9E9D-C1FD-4E3E-9E85-580F3702638F}"/>
          </ac:picMkLst>
        </pc:picChg>
        <pc:picChg chg="add del">
          <ac:chgData name="Atish Bhana" userId="9903eb24-aa77-419d-807a-f1b6e3236fa1" providerId="ADAL" clId="{6F9DFCD0-A9CA-4902-884B-551CCB954E3F}" dt="2020-08-26T14:51:30.795" v="9536"/>
          <ac:picMkLst>
            <pc:docMk/>
            <pc:sldMk cId="0" sldId="264"/>
            <ac:picMk id="8" creationId="{09DF87EA-2C46-4FAA-81A6-E4B209DB4F7A}"/>
          </ac:picMkLst>
        </pc:picChg>
        <pc:picChg chg="add del">
          <ac:chgData name="Atish Bhana" userId="9903eb24-aa77-419d-807a-f1b6e3236fa1" providerId="ADAL" clId="{6F9DFCD0-A9CA-4902-884B-551CCB954E3F}" dt="2020-08-26T14:51:33.769" v="9538"/>
          <ac:picMkLst>
            <pc:docMk/>
            <pc:sldMk cId="0" sldId="264"/>
            <ac:picMk id="9" creationId="{70ECB296-5633-4DD1-8F51-C17A536677F2}"/>
          </ac:picMkLst>
        </pc:picChg>
        <pc:picChg chg="add del mod">
          <ac:chgData name="Atish Bhana" userId="9903eb24-aa77-419d-807a-f1b6e3236fa1" providerId="ADAL" clId="{6F9DFCD0-A9CA-4902-884B-551CCB954E3F}" dt="2020-08-26T08:02:14.333" v="5305" actId="478"/>
          <ac:picMkLst>
            <pc:docMk/>
            <pc:sldMk cId="0" sldId="264"/>
            <ac:picMk id="10" creationId="{F8319D15-55DA-4F45-B67F-9703C8359964}"/>
          </ac:picMkLst>
        </pc:picChg>
        <pc:picChg chg="add del mod">
          <ac:chgData name="Atish Bhana" userId="9903eb24-aa77-419d-807a-f1b6e3236fa1" providerId="ADAL" clId="{6F9DFCD0-A9CA-4902-884B-551CCB954E3F}" dt="2020-08-26T13:24:18.856" v="9319" actId="14861"/>
          <ac:picMkLst>
            <pc:docMk/>
            <pc:sldMk cId="0" sldId="264"/>
            <ac:picMk id="13" creationId="{C3D254F6-C74A-43EA-AE8A-6F9CCE10E4F5}"/>
          </ac:picMkLst>
        </pc:picChg>
        <pc:picChg chg="add del mod">
          <ac:chgData name="Atish Bhana" userId="9903eb24-aa77-419d-807a-f1b6e3236fa1" providerId="ADAL" clId="{6F9DFCD0-A9CA-4902-884B-551CCB954E3F}" dt="2020-08-26T08:09:04.527" v="5378" actId="478"/>
          <ac:picMkLst>
            <pc:docMk/>
            <pc:sldMk cId="0" sldId="264"/>
            <ac:picMk id="2052" creationId="{6F0BAB2C-3167-4B57-A80A-5F446C17543F}"/>
          </ac:picMkLst>
        </pc:picChg>
      </pc:sldChg>
      <pc:sldChg chg="modSp ord modTransition">
        <pc:chgData name="Atish Bhana" userId="9903eb24-aa77-419d-807a-f1b6e3236fa1" providerId="ADAL" clId="{6F9DFCD0-A9CA-4902-884B-551CCB954E3F}" dt="2020-08-27T15:54:55.571" v="11329"/>
        <pc:sldMkLst>
          <pc:docMk/>
          <pc:sldMk cId="0" sldId="265"/>
        </pc:sldMkLst>
        <pc:spChg chg="mod">
          <ac:chgData name="Atish Bhana" userId="9903eb24-aa77-419d-807a-f1b6e3236fa1" providerId="ADAL" clId="{6F9DFCD0-A9CA-4902-884B-551CCB954E3F}" dt="2020-08-26T12:15:47.247" v="7907" actId="2711"/>
          <ac:spMkLst>
            <pc:docMk/>
            <pc:sldMk cId="0" sldId="265"/>
            <ac:spMk id="150" creationId="{00000000-0000-0000-0000-000000000000}"/>
          </ac:spMkLst>
        </pc:spChg>
        <pc:picChg chg="mod">
          <ac:chgData name="Atish Bhana" userId="9903eb24-aa77-419d-807a-f1b6e3236fa1" providerId="ADAL" clId="{6F9DFCD0-A9CA-4902-884B-551CCB954E3F}" dt="2020-08-27T13:25:08.107" v="10135" actId="14100"/>
          <ac:picMkLst>
            <pc:docMk/>
            <pc:sldMk cId="0" sldId="265"/>
            <ac:picMk id="152" creationId="{00000000-0000-0000-0000-000000000000}"/>
          </ac:picMkLst>
        </pc:picChg>
      </pc:sldChg>
      <pc:sldChg chg="ord modTransition">
        <pc:chgData name="Atish Bhana" userId="9903eb24-aa77-419d-807a-f1b6e3236fa1" providerId="ADAL" clId="{6F9DFCD0-A9CA-4902-884B-551CCB954E3F}" dt="2020-08-26T11:13:34.729" v="7881"/>
        <pc:sldMkLst>
          <pc:docMk/>
          <pc:sldMk cId="0" sldId="266"/>
        </pc:sldMkLst>
      </pc:sldChg>
      <pc:sldChg chg="modTransition">
        <pc:chgData name="Atish Bhana" userId="9903eb24-aa77-419d-807a-f1b6e3236fa1" providerId="ADAL" clId="{6F9DFCD0-A9CA-4902-884B-551CCB954E3F}" dt="2020-08-26T10:38:08.773" v="7693"/>
        <pc:sldMkLst>
          <pc:docMk/>
          <pc:sldMk cId="0" sldId="267"/>
        </pc:sldMkLst>
      </pc:sldChg>
      <pc:sldChg chg="modTransition">
        <pc:chgData name="Atish Bhana" userId="9903eb24-aa77-419d-807a-f1b6e3236fa1" providerId="ADAL" clId="{6F9DFCD0-A9CA-4902-884B-551CCB954E3F}" dt="2020-08-26T10:38:08.773" v="7693"/>
        <pc:sldMkLst>
          <pc:docMk/>
          <pc:sldMk cId="0" sldId="268"/>
        </pc:sldMkLst>
      </pc:sldChg>
      <pc:sldChg chg="addSp delSp modSp ord modTransition setBg modNotesTx">
        <pc:chgData name="Atish Bhana" userId="9903eb24-aa77-419d-807a-f1b6e3236fa1" providerId="ADAL" clId="{6F9DFCD0-A9CA-4902-884B-551CCB954E3F}" dt="2020-08-27T15:54:35.993" v="11327" actId="20577"/>
        <pc:sldMkLst>
          <pc:docMk/>
          <pc:sldMk cId="0" sldId="269"/>
        </pc:sldMkLst>
        <pc:spChg chg="add del">
          <ac:chgData name="Atish Bhana" userId="9903eb24-aa77-419d-807a-f1b6e3236fa1" providerId="ADAL" clId="{6F9DFCD0-A9CA-4902-884B-551CCB954E3F}" dt="2020-08-27T12:47:37.015" v="10085"/>
          <ac:spMkLst>
            <pc:docMk/>
            <pc:sldMk cId="0" sldId="269"/>
            <ac:spMk id="6" creationId="{056ADAED-0EE8-4E4E-BBF1-0C58279FEEC2}"/>
          </ac:spMkLst>
        </pc:spChg>
        <pc:spChg chg="add del mod">
          <ac:chgData name="Atish Bhana" userId="9903eb24-aa77-419d-807a-f1b6e3236fa1" providerId="ADAL" clId="{6F9DFCD0-A9CA-4902-884B-551CCB954E3F}" dt="2020-08-27T09:10:16.543" v="9578" actId="478"/>
          <ac:spMkLst>
            <pc:docMk/>
            <pc:sldMk cId="0" sldId="269"/>
            <ac:spMk id="12" creationId="{62180DA8-58EC-4A1C-BCF6-DE9B2CD0D00B}"/>
          </ac:spMkLst>
        </pc:spChg>
        <pc:spChg chg="add del">
          <ac:chgData name="Atish Bhana" userId="9903eb24-aa77-419d-807a-f1b6e3236fa1" providerId="ADAL" clId="{6F9DFCD0-A9CA-4902-884B-551CCB954E3F}" dt="2020-08-27T09:12:31.043" v="9646" actId="478"/>
          <ac:spMkLst>
            <pc:docMk/>
            <pc:sldMk cId="0" sldId="269"/>
            <ac:spMk id="13" creationId="{86D17960-35D6-427D-8A8B-44659CA567A9}"/>
          </ac:spMkLst>
        </pc:spChg>
        <pc:spChg chg="add del mod">
          <ac:chgData name="Atish Bhana" userId="9903eb24-aa77-419d-807a-f1b6e3236fa1" providerId="ADAL" clId="{6F9DFCD0-A9CA-4902-884B-551CCB954E3F}" dt="2020-08-27T12:58:58.506" v="10091" actId="13926"/>
          <ac:spMkLst>
            <pc:docMk/>
            <pc:sldMk cId="0" sldId="269"/>
            <ac:spMk id="14" creationId="{BA71A3E5-9E38-4572-84D8-B4E5B0A69956}"/>
          </ac:spMkLst>
        </pc:spChg>
        <pc:spChg chg="add mod">
          <ac:chgData name="Atish Bhana" userId="9903eb24-aa77-419d-807a-f1b6e3236fa1" providerId="ADAL" clId="{6F9DFCD0-A9CA-4902-884B-551CCB954E3F}" dt="2020-08-27T12:59:07.652" v="10093" actId="14100"/>
          <ac:spMkLst>
            <pc:docMk/>
            <pc:sldMk cId="0" sldId="269"/>
            <ac:spMk id="15" creationId="{3A54FAC6-C8A9-48EA-9D9D-FE7A96EA8D3F}"/>
          </ac:spMkLst>
        </pc:spChg>
        <pc:spChg chg="add mod">
          <ac:chgData name="Atish Bhana" userId="9903eb24-aa77-419d-807a-f1b6e3236fa1" providerId="ADAL" clId="{6F9DFCD0-A9CA-4902-884B-551CCB954E3F}" dt="2020-08-27T13:00:00.072" v="10100" actId="207"/>
          <ac:spMkLst>
            <pc:docMk/>
            <pc:sldMk cId="0" sldId="269"/>
            <ac:spMk id="16" creationId="{3079E809-E6E3-4D73-99AE-B5F1132366A1}"/>
          </ac:spMkLst>
        </pc:spChg>
        <pc:spChg chg="add mod">
          <ac:chgData name="Atish Bhana" userId="9903eb24-aa77-419d-807a-f1b6e3236fa1" providerId="ADAL" clId="{6F9DFCD0-A9CA-4902-884B-551CCB954E3F}" dt="2020-08-27T12:59:39.765" v="10098" actId="207"/>
          <ac:spMkLst>
            <pc:docMk/>
            <pc:sldMk cId="0" sldId="269"/>
            <ac:spMk id="17" creationId="{29918E15-63E2-4E85-B699-DCCD6DE89EA3}"/>
          </ac:spMkLst>
        </pc:spChg>
        <pc:spChg chg="add mod">
          <ac:chgData name="Atish Bhana" userId="9903eb24-aa77-419d-807a-f1b6e3236fa1" providerId="ADAL" clId="{6F9DFCD0-A9CA-4902-884B-551CCB954E3F}" dt="2020-08-27T12:59:22.824" v="10096" actId="13926"/>
          <ac:spMkLst>
            <pc:docMk/>
            <pc:sldMk cId="0" sldId="269"/>
            <ac:spMk id="18" creationId="{4E122689-3911-473F-8432-AC866693F061}"/>
          </ac:spMkLst>
        </pc:spChg>
        <pc:spChg chg="add mod">
          <ac:chgData name="Atish Bhana" userId="9903eb24-aa77-419d-807a-f1b6e3236fa1" providerId="ADAL" clId="{6F9DFCD0-A9CA-4902-884B-551CCB954E3F}" dt="2020-08-27T12:42:43.740" v="10075" actId="1076"/>
          <ac:spMkLst>
            <pc:docMk/>
            <pc:sldMk cId="0" sldId="269"/>
            <ac:spMk id="23" creationId="{C6EB177E-FDB7-40D2-AE9D-8310A048DBDA}"/>
          </ac:spMkLst>
        </pc:spChg>
        <pc:spChg chg="add mod">
          <ac:chgData name="Atish Bhana" userId="9903eb24-aa77-419d-807a-f1b6e3236fa1" providerId="ADAL" clId="{6F9DFCD0-A9CA-4902-884B-551CCB954E3F}" dt="2020-08-27T12:42:31.629" v="10073" actId="14100"/>
          <ac:spMkLst>
            <pc:docMk/>
            <pc:sldMk cId="0" sldId="269"/>
            <ac:spMk id="24" creationId="{2464D67B-FB58-4EA5-8105-EFCA19A442FE}"/>
          </ac:spMkLst>
        </pc:spChg>
        <pc:spChg chg="mod">
          <ac:chgData name="Atish Bhana" userId="9903eb24-aa77-419d-807a-f1b6e3236fa1" providerId="ADAL" clId="{6F9DFCD0-A9CA-4902-884B-551CCB954E3F}" dt="2020-08-27T12:40:59.516" v="10035" actId="1076"/>
          <ac:spMkLst>
            <pc:docMk/>
            <pc:sldMk cId="0" sldId="269"/>
            <ac:spMk id="180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7T09:12:35.906" v="9647" actId="14100"/>
          <ac:spMkLst>
            <pc:docMk/>
            <pc:sldMk cId="0" sldId="269"/>
            <ac:spMk id="181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7T12:41:15.329" v="10039" actId="1076"/>
          <ac:spMkLst>
            <pc:docMk/>
            <pc:sldMk cId="0" sldId="269"/>
            <ac:spMk id="182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7T12:41:39.193" v="10044" actId="1076"/>
          <ac:spMkLst>
            <pc:docMk/>
            <pc:sldMk cId="0" sldId="269"/>
            <ac:spMk id="183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7T12:40:53.378" v="10032" actId="1076"/>
          <ac:spMkLst>
            <pc:docMk/>
            <pc:sldMk cId="0" sldId="269"/>
            <ac:spMk id="184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7T12:41:15.329" v="10039" actId="1076"/>
          <ac:spMkLst>
            <pc:docMk/>
            <pc:sldMk cId="0" sldId="269"/>
            <ac:spMk id="185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7T12:40:56.227" v="10033" actId="1076"/>
          <ac:spMkLst>
            <pc:docMk/>
            <pc:sldMk cId="0" sldId="269"/>
            <ac:spMk id="186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7T12:41:02.852" v="10036" actId="1076"/>
          <ac:spMkLst>
            <pc:docMk/>
            <pc:sldMk cId="0" sldId="269"/>
            <ac:spMk id="187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7T12:31:27.746" v="9979" actId="1036"/>
          <ac:spMkLst>
            <pc:docMk/>
            <pc:sldMk cId="0" sldId="269"/>
            <ac:spMk id="188" creationId="{00000000-0000-0000-0000-000000000000}"/>
          </ac:spMkLst>
        </pc:spChg>
        <pc:picChg chg="add del mod">
          <ac:chgData name="Atish Bhana" userId="9903eb24-aa77-419d-807a-f1b6e3236fa1" providerId="ADAL" clId="{6F9DFCD0-A9CA-4902-884B-551CCB954E3F}" dt="2020-08-27T12:38:33.739" v="10001" actId="478"/>
          <ac:picMkLst>
            <pc:docMk/>
            <pc:sldMk cId="0" sldId="269"/>
            <ac:picMk id="3" creationId="{DD10F525-CC62-48D0-8B0C-9E9BC233C0F8}"/>
          </ac:picMkLst>
        </pc:picChg>
        <pc:picChg chg="add del mod ord">
          <ac:chgData name="Atish Bhana" userId="9903eb24-aa77-419d-807a-f1b6e3236fa1" providerId="ADAL" clId="{6F9DFCD0-A9CA-4902-884B-551CCB954E3F}" dt="2020-08-27T12:43:05.779" v="10077" actId="1076"/>
          <ac:picMkLst>
            <pc:docMk/>
            <pc:sldMk cId="0" sldId="269"/>
            <ac:picMk id="5" creationId="{70CB43EC-3FA3-405D-BCE0-8A4F70F1091E}"/>
          </ac:picMkLst>
        </pc:picChg>
      </pc:sldChg>
      <pc:sldChg chg="modTransition">
        <pc:chgData name="Atish Bhana" userId="9903eb24-aa77-419d-807a-f1b6e3236fa1" providerId="ADAL" clId="{6F9DFCD0-A9CA-4902-884B-551CCB954E3F}" dt="2020-08-26T10:38:08.773" v="7693"/>
        <pc:sldMkLst>
          <pc:docMk/>
          <pc:sldMk cId="0" sldId="270"/>
        </pc:sldMkLst>
      </pc:sldChg>
      <pc:sldChg chg="addSp delSp modSp modTransition setBg delAnim modAnim">
        <pc:chgData name="Atish Bhana" userId="9903eb24-aa77-419d-807a-f1b6e3236fa1" providerId="ADAL" clId="{6F9DFCD0-A9CA-4902-884B-551CCB954E3F}" dt="2020-08-26T10:38:08.773" v="7693"/>
        <pc:sldMkLst>
          <pc:docMk/>
          <pc:sldMk cId="0" sldId="271"/>
        </pc:sldMkLst>
        <pc:spChg chg="add del">
          <ac:chgData name="Atish Bhana" userId="9903eb24-aa77-419d-807a-f1b6e3236fa1" providerId="ADAL" clId="{6F9DFCD0-A9CA-4902-884B-551CCB954E3F}" dt="2020-08-24T14:27:50.960" v="4494"/>
          <ac:spMkLst>
            <pc:docMk/>
            <pc:sldMk cId="0" sldId="271"/>
            <ac:spMk id="2" creationId="{8A67C27F-2E02-4BBC-AEA7-C89A162574EE}"/>
          </ac:spMkLst>
        </pc:spChg>
        <pc:spChg chg="del">
          <ac:chgData name="Atish Bhana" userId="9903eb24-aa77-419d-807a-f1b6e3236fa1" providerId="ADAL" clId="{6F9DFCD0-A9CA-4902-884B-551CCB954E3F}" dt="2020-08-24T14:27:08.867" v="4490" actId="478"/>
          <ac:spMkLst>
            <pc:docMk/>
            <pc:sldMk cId="0" sldId="271"/>
            <ac:spMk id="205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4T14:27:08.867" v="4490" actId="478"/>
          <ac:spMkLst>
            <pc:docMk/>
            <pc:sldMk cId="0" sldId="271"/>
            <ac:spMk id="206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4T14:27:08.867" v="4490" actId="478"/>
          <ac:spMkLst>
            <pc:docMk/>
            <pc:sldMk cId="0" sldId="271"/>
            <ac:spMk id="207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4T14:27:08.867" v="4490" actId="478"/>
          <ac:spMkLst>
            <pc:docMk/>
            <pc:sldMk cId="0" sldId="271"/>
            <ac:spMk id="208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4T14:27:08.867" v="4490" actId="478"/>
          <ac:spMkLst>
            <pc:docMk/>
            <pc:sldMk cId="0" sldId="271"/>
            <ac:spMk id="209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4T14:27:08.867" v="4490" actId="478"/>
          <ac:spMkLst>
            <pc:docMk/>
            <pc:sldMk cId="0" sldId="271"/>
            <ac:spMk id="210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4T14:27:48.993" v="4492" actId="478"/>
          <ac:spMkLst>
            <pc:docMk/>
            <pc:sldMk cId="0" sldId="271"/>
            <ac:spMk id="211" creationId="{00000000-0000-0000-0000-000000000000}"/>
          </ac:spMkLst>
        </pc:spChg>
        <pc:picChg chg="add del mod modCrop">
          <ac:chgData name="Atish Bhana" userId="9903eb24-aa77-419d-807a-f1b6e3236fa1" providerId="ADAL" clId="{6F9DFCD0-A9CA-4902-884B-551CCB954E3F}" dt="2020-08-24T14:34:12.832" v="4592" actId="478"/>
          <ac:picMkLst>
            <pc:docMk/>
            <pc:sldMk cId="0" sldId="271"/>
            <ac:picMk id="4" creationId="{4C8DBD28-1B3F-4549-BA52-205C6D59B3B2}"/>
          </ac:picMkLst>
        </pc:picChg>
        <pc:picChg chg="add del">
          <ac:chgData name="Atish Bhana" userId="9903eb24-aa77-419d-807a-f1b6e3236fa1" providerId="ADAL" clId="{6F9DFCD0-A9CA-4902-884B-551CCB954E3F}" dt="2020-08-24T14:27:01.467" v="4488"/>
          <ac:picMkLst>
            <pc:docMk/>
            <pc:sldMk cId="0" sldId="271"/>
            <ac:picMk id="9" creationId="{FAF3A486-B45F-4ECF-8296-3D0F236A1C8A}"/>
          </ac:picMkLst>
        </pc:picChg>
        <pc:picChg chg="add del">
          <ac:chgData name="Atish Bhana" userId="9903eb24-aa77-419d-807a-f1b6e3236fa1" providerId="ADAL" clId="{6F9DFCD0-A9CA-4902-884B-551CCB954E3F}" dt="2020-08-24T14:27:01.467" v="4488"/>
          <ac:picMkLst>
            <pc:docMk/>
            <pc:sldMk cId="0" sldId="271"/>
            <ac:picMk id="10" creationId="{BDA1A352-F0E9-4523-8193-E4DDE563062D}"/>
          </ac:picMkLst>
        </pc:picChg>
        <pc:picChg chg="add del">
          <ac:chgData name="Atish Bhana" userId="9903eb24-aa77-419d-807a-f1b6e3236fa1" providerId="ADAL" clId="{6F9DFCD0-A9CA-4902-884B-551CCB954E3F}" dt="2020-08-24T14:27:01.467" v="4488"/>
          <ac:picMkLst>
            <pc:docMk/>
            <pc:sldMk cId="0" sldId="271"/>
            <ac:picMk id="11" creationId="{3A3D0340-8067-487D-82AB-3FEBD1FEE77E}"/>
          </ac:picMkLst>
        </pc:picChg>
        <pc:picChg chg="add del">
          <ac:chgData name="Atish Bhana" userId="9903eb24-aa77-419d-807a-f1b6e3236fa1" providerId="ADAL" clId="{6F9DFCD0-A9CA-4902-884B-551CCB954E3F}" dt="2020-08-24T14:27:01.467" v="4488"/>
          <ac:picMkLst>
            <pc:docMk/>
            <pc:sldMk cId="0" sldId="271"/>
            <ac:picMk id="12" creationId="{E7587986-8B3B-45F1-AC95-2348DDBAD2EB}"/>
          </ac:picMkLst>
        </pc:picChg>
        <pc:picChg chg="add del">
          <ac:chgData name="Atish Bhana" userId="9903eb24-aa77-419d-807a-f1b6e3236fa1" providerId="ADAL" clId="{6F9DFCD0-A9CA-4902-884B-551CCB954E3F}" dt="2020-08-24T14:27:01.467" v="4488"/>
          <ac:picMkLst>
            <pc:docMk/>
            <pc:sldMk cId="0" sldId="271"/>
            <ac:picMk id="13" creationId="{AFDF4D73-A916-49C5-B720-8864FB842759}"/>
          </ac:picMkLst>
        </pc:picChg>
        <pc:picChg chg="add del">
          <ac:chgData name="Atish Bhana" userId="9903eb24-aa77-419d-807a-f1b6e3236fa1" providerId="ADAL" clId="{6F9DFCD0-A9CA-4902-884B-551CCB954E3F}" dt="2020-08-24T14:27:01.467" v="4488"/>
          <ac:picMkLst>
            <pc:docMk/>
            <pc:sldMk cId="0" sldId="271"/>
            <ac:picMk id="14" creationId="{A5A94932-9AC5-43A4-9970-3A4DA54E7149}"/>
          </ac:picMkLst>
        </pc:picChg>
        <pc:picChg chg="add del">
          <ac:chgData name="Atish Bhana" userId="9903eb24-aa77-419d-807a-f1b6e3236fa1" providerId="ADAL" clId="{6F9DFCD0-A9CA-4902-884B-551CCB954E3F}" dt="2020-08-24T14:27:48.993" v="4492" actId="478"/>
          <ac:picMkLst>
            <pc:docMk/>
            <pc:sldMk cId="0" sldId="271"/>
            <ac:picMk id="15" creationId="{969BF9B8-2FEF-43E2-822E-1A1DCB950127}"/>
          </ac:picMkLst>
        </pc:picChg>
        <pc:picChg chg="add del">
          <ac:chgData name="Atish Bhana" userId="9903eb24-aa77-419d-807a-f1b6e3236fa1" providerId="ADAL" clId="{6F9DFCD0-A9CA-4902-884B-551CCB954E3F}" dt="2020-08-24T14:27:48.993" v="4492" actId="478"/>
          <ac:picMkLst>
            <pc:docMk/>
            <pc:sldMk cId="0" sldId="271"/>
            <ac:picMk id="16" creationId="{A50B12A9-B120-44FF-92B5-1FF9292DFA45}"/>
          </ac:picMkLst>
        </pc:picChg>
        <pc:picChg chg="add del">
          <ac:chgData name="Atish Bhana" userId="9903eb24-aa77-419d-807a-f1b6e3236fa1" providerId="ADAL" clId="{6F9DFCD0-A9CA-4902-884B-551CCB954E3F}" dt="2020-08-24T14:27:48.993" v="4492" actId="478"/>
          <ac:picMkLst>
            <pc:docMk/>
            <pc:sldMk cId="0" sldId="271"/>
            <ac:picMk id="17" creationId="{066CAA2E-F885-4421-8F52-B8CD2D4460E3}"/>
          </ac:picMkLst>
        </pc:picChg>
        <pc:picChg chg="add del">
          <ac:chgData name="Atish Bhana" userId="9903eb24-aa77-419d-807a-f1b6e3236fa1" providerId="ADAL" clId="{6F9DFCD0-A9CA-4902-884B-551CCB954E3F}" dt="2020-08-24T14:27:48.993" v="4492" actId="478"/>
          <ac:picMkLst>
            <pc:docMk/>
            <pc:sldMk cId="0" sldId="271"/>
            <ac:picMk id="18" creationId="{BE4B54AA-0915-44C5-BB75-BB96F4D18F90}"/>
          </ac:picMkLst>
        </pc:picChg>
        <pc:picChg chg="add del">
          <ac:chgData name="Atish Bhana" userId="9903eb24-aa77-419d-807a-f1b6e3236fa1" providerId="ADAL" clId="{6F9DFCD0-A9CA-4902-884B-551CCB954E3F}" dt="2020-08-24T14:27:48.993" v="4492" actId="478"/>
          <ac:picMkLst>
            <pc:docMk/>
            <pc:sldMk cId="0" sldId="271"/>
            <ac:picMk id="19" creationId="{5093436D-CDD0-4E95-A1D0-A90BFFEAE3E8}"/>
          </ac:picMkLst>
        </pc:picChg>
        <pc:picChg chg="add del">
          <ac:chgData name="Atish Bhana" userId="9903eb24-aa77-419d-807a-f1b6e3236fa1" providerId="ADAL" clId="{6F9DFCD0-A9CA-4902-884B-551CCB954E3F}" dt="2020-08-24T14:27:48.993" v="4492" actId="478"/>
          <ac:picMkLst>
            <pc:docMk/>
            <pc:sldMk cId="0" sldId="271"/>
            <ac:picMk id="20" creationId="{C5E0AEA7-FE81-4F91-AAC0-210C4A282799}"/>
          </ac:picMkLst>
        </pc:picChg>
        <pc:picChg chg="add del mod modCrop">
          <ac:chgData name="Atish Bhana" userId="9903eb24-aa77-419d-807a-f1b6e3236fa1" providerId="ADAL" clId="{6F9DFCD0-A9CA-4902-884B-551CCB954E3F}" dt="2020-08-24T14:34:59.510" v="4601" actId="1076"/>
          <ac:picMkLst>
            <pc:docMk/>
            <pc:sldMk cId="0" sldId="271"/>
            <ac:picMk id="24" creationId="{F84180C8-A305-4354-962C-4E48C07B6666}"/>
          </ac:picMkLst>
        </pc:picChg>
        <pc:picChg chg="add del">
          <ac:chgData name="Atish Bhana" userId="9903eb24-aa77-419d-807a-f1b6e3236fa1" providerId="ADAL" clId="{6F9DFCD0-A9CA-4902-884B-551CCB954E3F}" dt="2020-08-24T14:34:48.751" v="4597"/>
          <ac:picMkLst>
            <pc:docMk/>
            <pc:sldMk cId="0" sldId="271"/>
            <ac:picMk id="25" creationId="{75409BA4-FF9D-45DA-AF32-79AFAABA0D20}"/>
          </ac:picMkLst>
        </pc:picChg>
        <pc:picChg chg="add del">
          <ac:chgData name="Atish Bhana" userId="9903eb24-aa77-419d-807a-f1b6e3236fa1" providerId="ADAL" clId="{6F9DFCD0-A9CA-4902-884B-551CCB954E3F}" dt="2020-08-24T14:34:48.751" v="4597"/>
          <ac:picMkLst>
            <pc:docMk/>
            <pc:sldMk cId="0" sldId="271"/>
            <ac:picMk id="26" creationId="{9AF54699-80A5-4AE4-9636-B2B60D96CFE6}"/>
          </ac:picMkLst>
        </pc:picChg>
        <pc:picChg chg="add del">
          <ac:chgData name="Atish Bhana" userId="9903eb24-aa77-419d-807a-f1b6e3236fa1" providerId="ADAL" clId="{6F9DFCD0-A9CA-4902-884B-551CCB954E3F}" dt="2020-08-24T14:34:48.751" v="4597"/>
          <ac:picMkLst>
            <pc:docMk/>
            <pc:sldMk cId="0" sldId="271"/>
            <ac:picMk id="27" creationId="{7E7B2F59-CD85-442C-AECE-5A3792E835E5}"/>
          </ac:picMkLst>
        </pc:picChg>
        <pc:picChg chg="add del">
          <ac:chgData name="Atish Bhana" userId="9903eb24-aa77-419d-807a-f1b6e3236fa1" providerId="ADAL" clId="{6F9DFCD0-A9CA-4902-884B-551CCB954E3F}" dt="2020-08-24T14:34:48.751" v="4597"/>
          <ac:picMkLst>
            <pc:docMk/>
            <pc:sldMk cId="0" sldId="271"/>
            <ac:picMk id="28" creationId="{65F58993-F9E6-4DEF-825B-3728D3427D96}"/>
          </ac:picMkLst>
        </pc:picChg>
        <pc:picChg chg="add del">
          <ac:chgData name="Atish Bhana" userId="9903eb24-aa77-419d-807a-f1b6e3236fa1" providerId="ADAL" clId="{6F9DFCD0-A9CA-4902-884B-551CCB954E3F}" dt="2020-08-24T14:34:48.751" v="4597"/>
          <ac:picMkLst>
            <pc:docMk/>
            <pc:sldMk cId="0" sldId="271"/>
            <ac:picMk id="29" creationId="{F02870AC-17B8-4DFE-8055-E28524ADE88E}"/>
          </ac:picMkLst>
        </pc:picChg>
        <pc:picChg chg="add del">
          <ac:chgData name="Atish Bhana" userId="9903eb24-aa77-419d-807a-f1b6e3236fa1" providerId="ADAL" clId="{6F9DFCD0-A9CA-4902-884B-551CCB954E3F}" dt="2020-08-24T14:34:48.751" v="4597"/>
          <ac:picMkLst>
            <pc:docMk/>
            <pc:sldMk cId="0" sldId="271"/>
            <ac:picMk id="30" creationId="{325E9245-7090-4181-A17F-42AE5E7D58DF}"/>
          </ac:picMkLst>
        </pc:picChg>
      </pc:sldChg>
      <pc:sldChg chg="addSp delSp modSp del ord modTransition">
        <pc:chgData name="Atish Bhana" userId="9903eb24-aa77-419d-807a-f1b6e3236fa1" providerId="ADAL" clId="{6F9DFCD0-A9CA-4902-884B-551CCB954E3F}" dt="2020-08-26T09:17:05.001" v="6854" actId="2696"/>
        <pc:sldMkLst>
          <pc:docMk/>
          <pc:sldMk cId="0" sldId="272"/>
        </pc:sldMkLst>
        <pc:spChg chg="add del mod">
          <ac:chgData name="Atish Bhana" userId="9903eb24-aa77-419d-807a-f1b6e3236fa1" providerId="ADAL" clId="{6F9DFCD0-A9CA-4902-884B-551CCB954E3F}" dt="2020-08-26T09:01:08.107" v="6489" actId="478"/>
          <ac:spMkLst>
            <pc:docMk/>
            <pc:sldMk cId="0" sldId="272"/>
            <ac:spMk id="8" creationId="{09E6CB7B-5AC6-46E6-B2C9-D00824F8C425}"/>
          </ac:spMkLst>
        </pc:spChg>
        <pc:spChg chg="add del mod">
          <ac:chgData name="Atish Bhana" userId="9903eb24-aa77-419d-807a-f1b6e3236fa1" providerId="ADAL" clId="{6F9DFCD0-A9CA-4902-884B-551CCB954E3F}" dt="2020-08-26T08:56:46.853" v="6368" actId="478"/>
          <ac:spMkLst>
            <pc:docMk/>
            <pc:sldMk cId="0" sldId="272"/>
            <ac:spMk id="9" creationId="{790B1C9C-493D-46EB-8596-F05F154318EE}"/>
          </ac:spMkLst>
        </pc:spChg>
        <pc:spChg chg="add del mod">
          <ac:chgData name="Atish Bhana" userId="9903eb24-aa77-419d-807a-f1b6e3236fa1" providerId="ADAL" clId="{6F9DFCD0-A9CA-4902-884B-551CCB954E3F}" dt="2020-08-26T09:01:08.107" v="6489" actId="478"/>
          <ac:spMkLst>
            <pc:docMk/>
            <pc:sldMk cId="0" sldId="272"/>
            <ac:spMk id="10" creationId="{B55921BB-DB12-4209-ABD7-6F9E4DDF1886}"/>
          </ac:spMkLst>
        </pc:spChg>
        <pc:spChg chg="add del mod">
          <ac:chgData name="Atish Bhana" userId="9903eb24-aa77-419d-807a-f1b6e3236fa1" providerId="ADAL" clId="{6F9DFCD0-A9CA-4902-884B-551CCB954E3F}" dt="2020-08-26T09:01:08.107" v="6489" actId="478"/>
          <ac:spMkLst>
            <pc:docMk/>
            <pc:sldMk cId="0" sldId="272"/>
            <ac:spMk id="11" creationId="{C0EC5A28-E917-4DFB-AA15-A62D11213315}"/>
          </ac:spMkLst>
        </pc:spChg>
        <pc:spChg chg="mod">
          <ac:chgData name="Atish Bhana" userId="9903eb24-aa77-419d-807a-f1b6e3236fa1" providerId="ADAL" clId="{6F9DFCD0-A9CA-4902-884B-551CCB954E3F}" dt="2020-08-26T08:51:33.795" v="6197" actId="13926"/>
          <ac:spMkLst>
            <pc:docMk/>
            <pc:sldMk cId="0" sldId="272"/>
            <ac:spMk id="216" creationId="{00000000-0000-0000-0000-000000000000}"/>
          </ac:spMkLst>
        </pc:spChg>
        <pc:spChg chg="add del mod">
          <ac:chgData name="Atish Bhana" userId="9903eb24-aa77-419d-807a-f1b6e3236fa1" providerId="ADAL" clId="{6F9DFCD0-A9CA-4902-884B-551CCB954E3F}" dt="2020-08-26T09:01:08.107" v="6489" actId="478"/>
          <ac:spMkLst>
            <pc:docMk/>
            <pc:sldMk cId="0" sldId="272"/>
            <ac:spMk id="217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6T08:51:47.887" v="6200" actId="478"/>
          <ac:spMkLst>
            <pc:docMk/>
            <pc:sldMk cId="0" sldId="272"/>
            <ac:spMk id="218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6T08:51:47.887" v="6200" actId="478"/>
          <ac:spMkLst>
            <pc:docMk/>
            <pc:sldMk cId="0" sldId="272"/>
            <ac:spMk id="219" creationId="{00000000-0000-0000-0000-000000000000}"/>
          </ac:spMkLst>
        </pc:spChg>
        <pc:picChg chg="add mod">
          <ac:chgData name="Atish Bhana" userId="9903eb24-aa77-419d-807a-f1b6e3236fa1" providerId="ADAL" clId="{6F9DFCD0-A9CA-4902-884B-551CCB954E3F}" dt="2020-08-26T08:56:06.393" v="6357" actId="732"/>
          <ac:picMkLst>
            <pc:docMk/>
            <pc:sldMk cId="0" sldId="272"/>
            <ac:picMk id="7" creationId="{8396B7C5-1A65-4732-BFAC-276EE072A25C}"/>
          </ac:picMkLst>
        </pc:picChg>
      </pc:sldChg>
      <pc:sldChg chg="addSp delSp modSp ord modTransition modNotesTx">
        <pc:chgData name="Atish Bhana" userId="9903eb24-aa77-419d-807a-f1b6e3236fa1" providerId="ADAL" clId="{6F9DFCD0-A9CA-4902-884B-551CCB954E3F}" dt="2020-08-27T15:54:22.277" v="11307" actId="20577"/>
        <pc:sldMkLst>
          <pc:docMk/>
          <pc:sldMk cId="0" sldId="273"/>
        </pc:sldMkLst>
        <pc:spChg chg="add mod">
          <ac:chgData name="Atish Bhana" userId="9903eb24-aa77-419d-807a-f1b6e3236fa1" providerId="ADAL" clId="{6F9DFCD0-A9CA-4902-884B-551CCB954E3F}" dt="2020-08-26T12:59:25.005" v="8214" actId="1076"/>
          <ac:spMkLst>
            <pc:docMk/>
            <pc:sldMk cId="0" sldId="273"/>
            <ac:spMk id="2" creationId="{7FB309D0-11A3-41BA-82F7-FDBE30F93B93}"/>
          </ac:spMkLst>
        </pc:spChg>
        <pc:spChg chg="add del">
          <ac:chgData name="Atish Bhana" userId="9903eb24-aa77-419d-807a-f1b6e3236fa1" providerId="ADAL" clId="{6F9DFCD0-A9CA-4902-884B-551CCB954E3F}" dt="2020-08-26T12:17:35.154" v="7909"/>
          <ac:spMkLst>
            <pc:docMk/>
            <pc:sldMk cId="0" sldId="273"/>
            <ac:spMk id="2" creationId="{B4310E1C-839C-4E7F-ADD9-827E18109ECF}"/>
          </ac:spMkLst>
        </pc:spChg>
        <pc:spChg chg="add mod">
          <ac:chgData name="Atish Bhana" userId="9903eb24-aa77-419d-807a-f1b6e3236fa1" providerId="ADAL" clId="{6F9DFCD0-A9CA-4902-884B-551CCB954E3F}" dt="2020-08-26T12:21:03.314" v="8019" actId="164"/>
          <ac:spMkLst>
            <pc:docMk/>
            <pc:sldMk cId="0" sldId="273"/>
            <ac:spMk id="5" creationId="{6D97B6A1-A961-44C7-B62F-A2710D4B35EE}"/>
          </ac:spMkLst>
        </pc:spChg>
        <pc:spChg chg="add del mod">
          <ac:chgData name="Atish Bhana" userId="9903eb24-aa77-419d-807a-f1b6e3236fa1" providerId="ADAL" clId="{6F9DFCD0-A9CA-4902-884B-551CCB954E3F}" dt="2020-08-26T12:19:52.533" v="8003" actId="478"/>
          <ac:spMkLst>
            <pc:docMk/>
            <pc:sldMk cId="0" sldId="273"/>
            <ac:spMk id="6" creationId="{51DFE239-5364-44A6-86CE-ADC17F3A4705}"/>
          </ac:spMkLst>
        </pc:spChg>
        <pc:spChg chg="add del mod">
          <ac:chgData name="Atish Bhana" userId="9903eb24-aa77-419d-807a-f1b6e3236fa1" providerId="ADAL" clId="{6F9DFCD0-A9CA-4902-884B-551CCB954E3F}" dt="2020-08-26T12:20:54.129" v="8017" actId="478"/>
          <ac:spMkLst>
            <pc:docMk/>
            <pc:sldMk cId="0" sldId="273"/>
            <ac:spMk id="8" creationId="{0F07CB0E-9597-44C4-894A-D033E08961AA}"/>
          </ac:spMkLst>
        </pc:spChg>
        <pc:spChg chg="add del mod">
          <ac:chgData name="Atish Bhana" userId="9903eb24-aa77-419d-807a-f1b6e3236fa1" providerId="ADAL" clId="{6F9DFCD0-A9CA-4902-884B-551CCB954E3F}" dt="2020-08-26T12:56:00.499" v="8103" actId="478"/>
          <ac:spMkLst>
            <pc:docMk/>
            <pc:sldMk cId="0" sldId="273"/>
            <ac:spMk id="14" creationId="{56F6490E-047F-42DE-9041-6F5CEAD9B36D}"/>
          </ac:spMkLst>
        </pc:spChg>
        <pc:spChg chg="add mod">
          <ac:chgData name="Atish Bhana" userId="9903eb24-aa77-419d-807a-f1b6e3236fa1" providerId="ADAL" clId="{6F9DFCD0-A9CA-4902-884B-551CCB954E3F}" dt="2020-08-26T12:21:33.292" v="8024" actId="1076"/>
          <ac:spMkLst>
            <pc:docMk/>
            <pc:sldMk cId="0" sldId="273"/>
            <ac:spMk id="15" creationId="{5E409E9A-FAC7-4603-89BE-B9B6BF328F30}"/>
          </ac:spMkLst>
        </pc:spChg>
        <pc:spChg chg="mod">
          <ac:chgData name="Atish Bhana" userId="9903eb24-aa77-419d-807a-f1b6e3236fa1" providerId="ADAL" clId="{6F9DFCD0-A9CA-4902-884B-551CCB954E3F}" dt="2020-08-26T12:59:20.735" v="8213" actId="1076"/>
          <ac:spMkLst>
            <pc:docMk/>
            <pc:sldMk cId="0" sldId="273"/>
            <ac:spMk id="225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6T13:10:21.837" v="8662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6T13:10:21.837" v="8662" actId="1076"/>
          <ac:spMkLst>
            <pc:docMk/>
            <pc:sldMk cId="0" sldId="273"/>
            <ac:spMk id="227" creationId="{00000000-0000-0000-0000-000000000000}"/>
          </ac:spMkLst>
        </pc:spChg>
        <pc:spChg chg="mod ord">
          <ac:chgData name="Atish Bhana" userId="9903eb24-aa77-419d-807a-f1b6e3236fa1" providerId="ADAL" clId="{6F9DFCD0-A9CA-4902-884B-551CCB954E3F}" dt="2020-08-26T12:21:33.292" v="802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tish Bhana" userId="9903eb24-aa77-419d-807a-f1b6e3236fa1" providerId="ADAL" clId="{6F9DFCD0-A9CA-4902-884B-551CCB954E3F}" dt="2020-08-26T13:04:49.570" v="8478" actId="478"/>
          <ac:spMkLst>
            <pc:docMk/>
            <pc:sldMk cId="0" sldId="273"/>
            <ac:spMk id="229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6T13:11:01.448" v="8716" actId="14100"/>
          <ac:spMkLst>
            <pc:docMk/>
            <pc:sldMk cId="0" sldId="273"/>
            <ac:spMk id="230" creationId="{00000000-0000-0000-0000-000000000000}"/>
          </ac:spMkLst>
        </pc:spChg>
        <pc:spChg chg="del mod">
          <ac:chgData name="Atish Bhana" userId="9903eb24-aa77-419d-807a-f1b6e3236fa1" providerId="ADAL" clId="{6F9DFCD0-A9CA-4902-884B-551CCB954E3F}" dt="2020-08-26T12:20:50.059" v="8016" actId="478"/>
          <ac:spMkLst>
            <pc:docMk/>
            <pc:sldMk cId="0" sldId="273"/>
            <ac:spMk id="231" creationId="{00000000-0000-0000-0000-000000000000}"/>
          </ac:spMkLst>
        </pc:spChg>
        <pc:grpChg chg="add mod">
          <ac:chgData name="Atish Bhana" userId="9903eb24-aa77-419d-807a-f1b6e3236fa1" providerId="ADAL" clId="{6F9DFCD0-A9CA-4902-884B-551CCB954E3F}" dt="2020-08-26T13:19:44.617" v="9285" actId="14861"/>
          <ac:grpSpMkLst>
            <pc:docMk/>
            <pc:sldMk cId="0" sldId="273"/>
            <ac:grpSpMk id="9" creationId="{D5BEFBD8-FF4C-48E6-9D28-8A0296F8392D}"/>
          </ac:grpSpMkLst>
        </pc:grpChg>
        <pc:picChg chg="add mod">
          <ac:chgData name="Atish Bhana" userId="9903eb24-aa77-419d-807a-f1b6e3236fa1" providerId="ADAL" clId="{6F9DFCD0-A9CA-4902-884B-551CCB954E3F}" dt="2020-08-26T12:21:03.314" v="8019" actId="164"/>
          <ac:picMkLst>
            <pc:docMk/>
            <pc:sldMk cId="0" sldId="273"/>
            <ac:picMk id="4" creationId="{78E2A914-8C42-4733-ADD0-29A8FC7309C6}"/>
          </ac:picMkLst>
        </pc:picChg>
        <pc:picChg chg="add mod">
          <ac:chgData name="Atish Bhana" userId="9903eb24-aa77-419d-807a-f1b6e3236fa1" providerId="ADAL" clId="{6F9DFCD0-A9CA-4902-884B-551CCB954E3F}" dt="2020-08-26T13:13:15.235" v="8731" actId="1037"/>
          <ac:picMkLst>
            <pc:docMk/>
            <pc:sldMk cId="0" sldId="273"/>
            <ac:picMk id="6" creationId="{7701D79E-8C91-4191-BE78-F21474FB34BE}"/>
          </ac:picMkLst>
        </pc:picChg>
        <pc:picChg chg="add mod">
          <ac:chgData name="Atish Bhana" userId="9903eb24-aa77-419d-807a-f1b6e3236fa1" providerId="ADAL" clId="{6F9DFCD0-A9CA-4902-884B-551CCB954E3F}" dt="2020-08-26T12:24:38.913" v="8088" actId="1076"/>
          <ac:picMkLst>
            <pc:docMk/>
            <pc:sldMk cId="0" sldId="273"/>
            <ac:picMk id="11" creationId="{ECF142D8-4583-41A3-B427-B203D0333255}"/>
          </ac:picMkLst>
        </pc:picChg>
      </pc:sldChg>
      <pc:sldChg chg="modTransition">
        <pc:chgData name="Atish Bhana" userId="9903eb24-aa77-419d-807a-f1b6e3236fa1" providerId="ADAL" clId="{6F9DFCD0-A9CA-4902-884B-551CCB954E3F}" dt="2020-08-26T10:38:08.773" v="7693"/>
        <pc:sldMkLst>
          <pc:docMk/>
          <pc:sldMk cId="0" sldId="274"/>
        </pc:sldMkLst>
      </pc:sldChg>
      <pc:sldChg chg="modTransition">
        <pc:chgData name="Atish Bhana" userId="9903eb24-aa77-419d-807a-f1b6e3236fa1" providerId="ADAL" clId="{6F9DFCD0-A9CA-4902-884B-551CCB954E3F}" dt="2020-08-26T10:38:08.773" v="7693"/>
        <pc:sldMkLst>
          <pc:docMk/>
          <pc:sldMk cId="0" sldId="275"/>
        </pc:sldMkLst>
      </pc:sldChg>
      <pc:sldChg chg="modTransition">
        <pc:chgData name="Atish Bhana" userId="9903eb24-aa77-419d-807a-f1b6e3236fa1" providerId="ADAL" clId="{6F9DFCD0-A9CA-4902-884B-551CCB954E3F}" dt="2020-08-26T10:38:08.773" v="7693"/>
        <pc:sldMkLst>
          <pc:docMk/>
          <pc:sldMk cId="0" sldId="276"/>
        </pc:sldMkLst>
      </pc:sldChg>
      <pc:sldChg chg="modTransition">
        <pc:chgData name="Atish Bhana" userId="9903eb24-aa77-419d-807a-f1b6e3236fa1" providerId="ADAL" clId="{6F9DFCD0-A9CA-4902-884B-551CCB954E3F}" dt="2020-08-26T10:38:08.773" v="7693"/>
        <pc:sldMkLst>
          <pc:docMk/>
          <pc:sldMk cId="0" sldId="277"/>
        </pc:sldMkLst>
      </pc:sldChg>
      <pc:sldChg chg="modTransition">
        <pc:chgData name="Atish Bhana" userId="9903eb24-aa77-419d-807a-f1b6e3236fa1" providerId="ADAL" clId="{6F9DFCD0-A9CA-4902-884B-551CCB954E3F}" dt="2020-08-26T10:38:08.773" v="7693"/>
        <pc:sldMkLst>
          <pc:docMk/>
          <pc:sldMk cId="0" sldId="278"/>
        </pc:sldMkLst>
      </pc:sldChg>
      <pc:sldChg chg="addSp delSp modSp ord modTransition setBg modNotesTx">
        <pc:chgData name="Atish Bhana" userId="9903eb24-aa77-419d-807a-f1b6e3236fa1" providerId="ADAL" clId="{6F9DFCD0-A9CA-4902-884B-551CCB954E3F}" dt="2020-08-26T11:12:49.526" v="7879" actId="20577"/>
        <pc:sldMkLst>
          <pc:docMk/>
          <pc:sldMk cId="0" sldId="279"/>
        </pc:sldMkLst>
        <pc:spChg chg="add del">
          <ac:chgData name="Atish Bhana" userId="9903eb24-aa77-419d-807a-f1b6e3236fa1" providerId="ADAL" clId="{6F9DFCD0-A9CA-4902-884B-551CCB954E3F}" dt="2020-08-26T10:42:25.985" v="7696"/>
          <ac:spMkLst>
            <pc:docMk/>
            <pc:sldMk cId="0" sldId="279"/>
            <ac:spMk id="2" creationId="{5472DE25-B988-4E6B-A22C-FA3BAB1FAAC2}"/>
          </ac:spMkLst>
        </pc:spChg>
        <pc:spChg chg="add del">
          <ac:chgData name="Atish Bhana" userId="9903eb24-aa77-419d-807a-f1b6e3236fa1" providerId="ADAL" clId="{6F9DFCD0-A9CA-4902-884B-551CCB954E3F}" dt="2020-08-26T10:47:31.132" v="7746"/>
          <ac:spMkLst>
            <pc:docMk/>
            <pc:sldMk cId="0" sldId="279"/>
            <ac:spMk id="5" creationId="{2E401CCE-94F1-4798-9A69-75DAE572355B}"/>
          </ac:spMkLst>
        </pc:spChg>
        <pc:spChg chg="add del">
          <ac:chgData name="Atish Bhana" userId="9903eb24-aa77-419d-807a-f1b6e3236fa1" providerId="ADAL" clId="{6F9DFCD0-A9CA-4902-884B-551CCB954E3F}" dt="2020-08-26T10:53:07.404" v="7760"/>
          <ac:spMkLst>
            <pc:docMk/>
            <pc:sldMk cId="0" sldId="279"/>
            <ac:spMk id="8" creationId="{FCECFB64-9691-4ED2-B0C5-D4D909D97CCB}"/>
          </ac:spMkLst>
        </pc:spChg>
        <pc:spChg chg="mod">
          <ac:chgData name="Atish Bhana" userId="9903eb24-aa77-419d-807a-f1b6e3236fa1" providerId="ADAL" clId="{6F9DFCD0-A9CA-4902-884B-551CCB954E3F}" dt="2020-08-26T11:02:30.843" v="7853" actId="122"/>
          <ac:spMkLst>
            <pc:docMk/>
            <pc:sldMk cId="0" sldId="279"/>
            <ac:spMk id="276" creationId="{00000000-0000-0000-0000-000000000000}"/>
          </ac:spMkLst>
        </pc:spChg>
        <pc:spChg chg="del mod">
          <ac:chgData name="Atish Bhana" userId="9903eb24-aa77-419d-807a-f1b6e3236fa1" providerId="ADAL" clId="{6F9DFCD0-A9CA-4902-884B-551CCB954E3F}" dt="2020-08-26T10:45:17.886" v="7744" actId="478"/>
          <ac:spMkLst>
            <pc:docMk/>
            <pc:sldMk cId="0" sldId="279"/>
            <ac:spMk id="277" creationId="{00000000-0000-0000-0000-000000000000}"/>
          </ac:spMkLst>
        </pc:spChg>
        <pc:spChg chg="mod ord">
          <ac:chgData name="Atish Bhana" userId="9903eb24-aa77-419d-807a-f1b6e3236fa1" providerId="ADAL" clId="{6F9DFCD0-A9CA-4902-884B-551CCB954E3F}" dt="2020-08-26T11:02:45.054" v="7856" actId="1076"/>
          <ac:spMkLst>
            <pc:docMk/>
            <pc:sldMk cId="0" sldId="279"/>
            <ac:spMk id="278" creationId="{00000000-0000-0000-0000-000000000000}"/>
          </ac:spMkLst>
        </pc:spChg>
        <pc:spChg chg="mod ord">
          <ac:chgData name="Atish Bhana" userId="9903eb24-aa77-419d-807a-f1b6e3236fa1" providerId="ADAL" clId="{6F9DFCD0-A9CA-4902-884B-551CCB954E3F}" dt="2020-08-26T11:10:57.124" v="7877"/>
          <ac:spMkLst>
            <pc:docMk/>
            <pc:sldMk cId="0" sldId="279"/>
            <ac:spMk id="279" creationId="{00000000-0000-0000-0000-000000000000}"/>
          </ac:spMkLst>
        </pc:spChg>
        <pc:picChg chg="add mod modCrop">
          <ac:chgData name="Atish Bhana" userId="9903eb24-aa77-419d-807a-f1b6e3236fa1" providerId="ADAL" clId="{6F9DFCD0-A9CA-4902-884B-551CCB954E3F}" dt="2020-08-26T11:03:29.504" v="7874" actId="1037"/>
          <ac:picMkLst>
            <pc:docMk/>
            <pc:sldMk cId="0" sldId="279"/>
            <ac:picMk id="4" creationId="{B991278D-39BB-438D-9CB9-82B3896CB837}"/>
          </ac:picMkLst>
        </pc:picChg>
        <pc:picChg chg="add del mod modCrop">
          <ac:chgData name="Atish Bhana" userId="9903eb24-aa77-419d-807a-f1b6e3236fa1" providerId="ADAL" clId="{6F9DFCD0-A9CA-4902-884B-551CCB954E3F}" dt="2020-08-26T10:53:05.659" v="7758" actId="478"/>
          <ac:picMkLst>
            <pc:docMk/>
            <pc:sldMk cId="0" sldId="279"/>
            <ac:picMk id="7" creationId="{F56F7800-27BB-4377-92C7-D273FF657035}"/>
          </ac:picMkLst>
        </pc:picChg>
        <pc:picChg chg="add del mod">
          <ac:chgData name="Atish Bhana" userId="9903eb24-aa77-419d-807a-f1b6e3236fa1" providerId="ADAL" clId="{6F9DFCD0-A9CA-4902-884B-551CCB954E3F}" dt="2020-08-26T11:00:05.383" v="7838" actId="478"/>
          <ac:picMkLst>
            <pc:docMk/>
            <pc:sldMk cId="0" sldId="279"/>
            <ac:picMk id="10" creationId="{79F89F73-970C-40B7-8565-D289BB17F4A1}"/>
          </ac:picMkLst>
        </pc:picChg>
        <pc:picChg chg="add mod ord">
          <ac:chgData name="Atish Bhana" userId="9903eb24-aa77-419d-807a-f1b6e3236fa1" providerId="ADAL" clId="{6F9DFCD0-A9CA-4902-884B-551CCB954E3F}" dt="2020-08-26T11:01:53.386" v="7844" actId="167"/>
          <ac:picMkLst>
            <pc:docMk/>
            <pc:sldMk cId="0" sldId="279"/>
            <ac:picMk id="12" creationId="{9F4FAC68-64A2-412C-8781-A97F2E3CFD5B}"/>
          </ac:picMkLst>
        </pc:picChg>
      </pc:sldChg>
      <pc:sldChg chg="modTransition">
        <pc:chgData name="Atish Bhana" userId="9903eb24-aa77-419d-807a-f1b6e3236fa1" providerId="ADAL" clId="{6F9DFCD0-A9CA-4902-884B-551CCB954E3F}" dt="2020-08-26T11:03:41.448" v="7875"/>
        <pc:sldMkLst>
          <pc:docMk/>
          <pc:sldMk cId="0" sldId="280"/>
        </pc:sldMkLst>
      </pc:sldChg>
      <pc:sldChg chg="modTransition">
        <pc:chgData name="Atish Bhana" userId="9903eb24-aa77-419d-807a-f1b6e3236fa1" providerId="ADAL" clId="{6F9DFCD0-A9CA-4902-884B-551CCB954E3F}" dt="2020-08-26T10:44:09.012" v="7706"/>
        <pc:sldMkLst>
          <pc:docMk/>
          <pc:sldMk cId="0" sldId="281"/>
        </pc:sldMkLst>
      </pc:sldChg>
      <pc:sldChg chg="modTransition">
        <pc:chgData name="Atish Bhana" userId="9903eb24-aa77-419d-807a-f1b6e3236fa1" providerId="ADAL" clId="{6F9DFCD0-A9CA-4902-884B-551CCB954E3F}" dt="2020-08-26T10:44:09.012" v="7706"/>
        <pc:sldMkLst>
          <pc:docMk/>
          <pc:sldMk cId="0" sldId="282"/>
        </pc:sldMkLst>
      </pc:sldChg>
      <pc:sldChg chg="modTransition">
        <pc:chgData name="Atish Bhana" userId="9903eb24-aa77-419d-807a-f1b6e3236fa1" providerId="ADAL" clId="{6F9DFCD0-A9CA-4902-884B-551CCB954E3F}" dt="2020-08-26T10:44:09.012" v="7706"/>
        <pc:sldMkLst>
          <pc:docMk/>
          <pc:sldMk cId="0" sldId="283"/>
        </pc:sldMkLst>
      </pc:sldChg>
      <pc:sldChg chg="modTransition">
        <pc:chgData name="Atish Bhana" userId="9903eb24-aa77-419d-807a-f1b6e3236fa1" providerId="ADAL" clId="{6F9DFCD0-A9CA-4902-884B-551CCB954E3F}" dt="2020-08-26T10:44:09.012" v="7706"/>
        <pc:sldMkLst>
          <pc:docMk/>
          <pc:sldMk cId="0" sldId="284"/>
        </pc:sldMkLst>
      </pc:sldChg>
      <pc:sldChg chg="modTransition">
        <pc:chgData name="Atish Bhana" userId="9903eb24-aa77-419d-807a-f1b6e3236fa1" providerId="ADAL" clId="{6F9DFCD0-A9CA-4902-884B-551CCB954E3F}" dt="2020-08-26T10:44:09.012" v="7706"/>
        <pc:sldMkLst>
          <pc:docMk/>
          <pc:sldMk cId="0" sldId="285"/>
        </pc:sldMkLst>
      </pc:sldChg>
      <pc:sldChg chg="addSp delSp modSp ord modTransition delAnim modAnim">
        <pc:chgData name="Atish Bhana" userId="9903eb24-aa77-419d-807a-f1b6e3236fa1" providerId="ADAL" clId="{6F9DFCD0-A9CA-4902-884B-551CCB954E3F}" dt="2020-08-26T14:40:48.722" v="9518"/>
        <pc:sldMkLst>
          <pc:docMk/>
          <pc:sldMk cId="1366474424" sldId="286"/>
        </pc:sldMkLst>
        <pc:spChg chg="del">
          <ac:chgData name="Atish Bhana" userId="9903eb24-aa77-419d-807a-f1b6e3236fa1" providerId="ADAL" clId="{6F9DFCD0-A9CA-4902-884B-551CCB954E3F}" dt="2020-08-22T10:56:20.132" v="782" actId="478"/>
          <ac:spMkLst>
            <pc:docMk/>
            <pc:sldMk cId="1366474424" sldId="286"/>
            <ac:spMk id="71" creationId="{DA92D6B9-7D00-4D5E-8A2E-4A1C32624AB8}"/>
          </ac:spMkLst>
        </pc:spChg>
        <pc:spChg chg="del">
          <ac:chgData name="Atish Bhana" userId="9903eb24-aa77-419d-807a-f1b6e3236fa1" providerId="ADAL" clId="{6F9DFCD0-A9CA-4902-884B-551CCB954E3F}" dt="2020-08-22T10:56:20.132" v="782" actId="478"/>
          <ac:spMkLst>
            <pc:docMk/>
            <pc:sldMk cId="1366474424" sldId="286"/>
            <ac:spMk id="72" creationId="{513D5102-B0AD-4208-9CF0-2337CA169D8D}"/>
          </ac:spMkLst>
        </pc:spChg>
        <pc:spChg chg="del">
          <ac:chgData name="Atish Bhana" userId="9903eb24-aa77-419d-807a-f1b6e3236fa1" providerId="ADAL" clId="{6F9DFCD0-A9CA-4902-884B-551CCB954E3F}" dt="2020-08-22T10:56:20.132" v="782" actId="478"/>
          <ac:spMkLst>
            <pc:docMk/>
            <pc:sldMk cId="1366474424" sldId="286"/>
            <ac:spMk id="73" creationId="{6E762496-2F10-419A-B746-BF5B5CBF203B}"/>
          </ac:spMkLst>
        </pc:spChg>
        <pc:spChg chg="del">
          <ac:chgData name="Atish Bhana" userId="9903eb24-aa77-419d-807a-f1b6e3236fa1" providerId="ADAL" clId="{6F9DFCD0-A9CA-4902-884B-551CCB954E3F}" dt="2020-08-22T10:56:20.132" v="782" actId="478"/>
          <ac:spMkLst>
            <pc:docMk/>
            <pc:sldMk cId="1366474424" sldId="286"/>
            <ac:spMk id="74" creationId="{5E5BC37F-2400-439D-9F2A-F1E51B44EB0F}"/>
          </ac:spMkLst>
        </pc:spChg>
        <pc:spChg chg="del">
          <ac:chgData name="Atish Bhana" userId="9903eb24-aa77-419d-807a-f1b6e3236fa1" providerId="ADAL" clId="{6F9DFCD0-A9CA-4902-884B-551CCB954E3F}" dt="2020-08-22T10:56:07.174" v="781" actId="478"/>
          <ac:spMkLst>
            <pc:docMk/>
            <pc:sldMk cId="1366474424" sldId="286"/>
            <ac:spMk id="75" creationId="{E90D00F4-7223-47F4-A12F-0F3C027854DC}"/>
          </ac:spMkLst>
        </pc:spChg>
        <pc:spChg chg="del">
          <ac:chgData name="Atish Bhana" userId="9903eb24-aa77-419d-807a-f1b6e3236fa1" providerId="ADAL" clId="{6F9DFCD0-A9CA-4902-884B-551CCB954E3F}" dt="2020-08-22T10:56:07.174" v="781" actId="478"/>
          <ac:spMkLst>
            <pc:docMk/>
            <pc:sldMk cId="1366474424" sldId="286"/>
            <ac:spMk id="76" creationId="{BEA9598F-294E-4850-93DD-1724A5FA8FA2}"/>
          </ac:spMkLst>
        </pc:spChg>
        <pc:spChg chg="del">
          <ac:chgData name="Atish Bhana" userId="9903eb24-aa77-419d-807a-f1b6e3236fa1" providerId="ADAL" clId="{6F9DFCD0-A9CA-4902-884B-551CCB954E3F}" dt="2020-08-22T10:56:07.174" v="781" actId="478"/>
          <ac:spMkLst>
            <pc:docMk/>
            <pc:sldMk cId="1366474424" sldId="286"/>
            <ac:spMk id="77" creationId="{D057A360-9E9B-41D6-A3D4-B029A3881730}"/>
          </ac:spMkLst>
        </pc:spChg>
        <pc:spChg chg="del">
          <ac:chgData name="Atish Bhana" userId="9903eb24-aa77-419d-807a-f1b6e3236fa1" providerId="ADAL" clId="{6F9DFCD0-A9CA-4902-884B-551CCB954E3F}" dt="2020-08-22T10:56:07.174" v="781" actId="478"/>
          <ac:spMkLst>
            <pc:docMk/>
            <pc:sldMk cId="1366474424" sldId="286"/>
            <ac:spMk id="78" creationId="{1828B6D4-D7D7-46B7-B3FD-528533FD7621}"/>
          </ac:spMkLst>
        </pc:spChg>
        <pc:spChg chg="del">
          <ac:chgData name="Atish Bhana" userId="9903eb24-aa77-419d-807a-f1b6e3236fa1" providerId="ADAL" clId="{6F9DFCD0-A9CA-4902-884B-551CCB954E3F}" dt="2020-08-22T10:55:58.893" v="780" actId="478"/>
          <ac:spMkLst>
            <pc:docMk/>
            <pc:sldMk cId="1366474424" sldId="286"/>
            <ac:spMk id="79" creationId="{8E11CE20-32D3-4424-ABDB-DE29819A2610}"/>
          </ac:spMkLst>
        </pc:spChg>
        <pc:spChg chg="del">
          <ac:chgData name="Atish Bhana" userId="9903eb24-aa77-419d-807a-f1b6e3236fa1" providerId="ADAL" clId="{6F9DFCD0-A9CA-4902-884B-551CCB954E3F}" dt="2020-08-22T10:55:58.893" v="780" actId="478"/>
          <ac:spMkLst>
            <pc:docMk/>
            <pc:sldMk cId="1366474424" sldId="286"/>
            <ac:spMk id="80" creationId="{B89AE7B3-C28F-4DC2-BEDB-589AE855BE78}"/>
          </ac:spMkLst>
        </pc:spChg>
        <pc:spChg chg="del">
          <ac:chgData name="Atish Bhana" userId="9903eb24-aa77-419d-807a-f1b6e3236fa1" providerId="ADAL" clId="{6F9DFCD0-A9CA-4902-884B-551CCB954E3F}" dt="2020-08-22T10:55:58.893" v="780" actId="478"/>
          <ac:spMkLst>
            <pc:docMk/>
            <pc:sldMk cId="1366474424" sldId="286"/>
            <ac:spMk id="81" creationId="{11B34F69-E63D-4B57-BC7D-95911E6D89EB}"/>
          </ac:spMkLst>
        </pc:spChg>
        <pc:spChg chg="del">
          <ac:chgData name="Atish Bhana" userId="9903eb24-aa77-419d-807a-f1b6e3236fa1" providerId="ADAL" clId="{6F9DFCD0-A9CA-4902-884B-551CCB954E3F}" dt="2020-08-22T10:55:58.893" v="780" actId="478"/>
          <ac:spMkLst>
            <pc:docMk/>
            <pc:sldMk cId="1366474424" sldId="286"/>
            <ac:spMk id="82" creationId="{D5962F53-03A8-4EBC-A205-1CC71C62B4AB}"/>
          </ac:spMkLst>
        </pc:spChg>
        <pc:picChg chg="del mod">
          <ac:chgData name="Atish Bhana" userId="9903eb24-aa77-419d-807a-f1b6e3236fa1" providerId="ADAL" clId="{6F9DFCD0-A9CA-4902-884B-551CCB954E3F}" dt="2020-08-22T10:32:06.197" v="687" actId="478"/>
          <ac:picMkLst>
            <pc:docMk/>
            <pc:sldMk cId="1366474424" sldId="286"/>
            <ac:picMk id="5" creationId="{C8017989-4E3E-47B0-8AB3-3D605675AF5B}"/>
          </ac:picMkLst>
        </pc:picChg>
        <pc:picChg chg="add mod">
          <ac:chgData name="Atish Bhana" userId="9903eb24-aa77-419d-807a-f1b6e3236fa1" providerId="ADAL" clId="{6F9DFCD0-A9CA-4902-884B-551CCB954E3F}" dt="2020-08-26T14:25:05.396" v="9474"/>
          <ac:picMkLst>
            <pc:docMk/>
            <pc:sldMk cId="1366474424" sldId="286"/>
            <ac:picMk id="5" creationId="{FC9DBB74-6534-408E-AE37-EB221DCAF69B}"/>
          </ac:picMkLst>
        </pc:picChg>
        <pc:picChg chg="add del mod">
          <ac:chgData name="Atish Bhana" userId="9903eb24-aa77-419d-807a-f1b6e3236fa1" providerId="ADAL" clId="{6F9DFCD0-A9CA-4902-884B-551CCB954E3F}" dt="2020-08-22T10:24:37.577" v="668" actId="478"/>
          <ac:picMkLst>
            <pc:docMk/>
            <pc:sldMk cId="1366474424" sldId="286"/>
            <ac:picMk id="8" creationId="{A18FB6F0-8F94-4246-ABDE-F10D6EB4DB7B}"/>
          </ac:picMkLst>
        </pc:picChg>
        <pc:picChg chg="add del mod">
          <ac:chgData name="Atish Bhana" userId="9903eb24-aa77-419d-807a-f1b6e3236fa1" providerId="ADAL" clId="{6F9DFCD0-A9CA-4902-884B-551CCB954E3F}" dt="2020-08-26T14:23:31.088" v="9473" actId="478"/>
          <ac:picMkLst>
            <pc:docMk/>
            <pc:sldMk cId="1366474424" sldId="286"/>
            <ac:picMk id="9" creationId="{D72C01BD-CF25-4047-A21E-7BE636A8FB60}"/>
          </ac:picMkLst>
        </pc:picChg>
        <pc:picChg chg="add">
          <ac:chgData name="Atish Bhana" userId="9903eb24-aa77-419d-807a-f1b6e3236fa1" providerId="ADAL" clId="{6F9DFCD0-A9CA-4902-884B-551CCB954E3F}" dt="2020-08-22T10:32:06.923" v="688"/>
          <ac:picMkLst>
            <pc:docMk/>
            <pc:sldMk cId="1366474424" sldId="286"/>
            <ac:picMk id="26" creationId="{A122D4BD-17EB-4630-B77D-7AD4B79E3BC7}"/>
          </ac:picMkLst>
        </pc:picChg>
      </pc:sldChg>
      <pc:sldChg chg="del ord modTransition">
        <pc:chgData name="Atish Bhana" userId="9903eb24-aa77-419d-807a-f1b6e3236fa1" providerId="ADAL" clId="{6F9DFCD0-A9CA-4902-884B-551CCB954E3F}" dt="2020-08-22T14:12:03.148" v="1673" actId="2696"/>
        <pc:sldMkLst>
          <pc:docMk/>
          <pc:sldMk cId="212596335" sldId="287"/>
        </pc:sldMkLst>
      </pc:sldChg>
      <pc:sldChg chg="addSp delSp modSp ord modTransition setBg">
        <pc:chgData name="Atish Bhana" userId="9903eb24-aa77-419d-807a-f1b6e3236fa1" providerId="ADAL" clId="{6F9DFCD0-A9CA-4902-884B-551CCB954E3F}" dt="2020-08-26T13:26:06.256" v="9327"/>
        <pc:sldMkLst>
          <pc:docMk/>
          <pc:sldMk cId="2936585553" sldId="288"/>
        </pc:sldMkLst>
        <pc:spChg chg="add del">
          <ac:chgData name="Atish Bhana" userId="9903eb24-aa77-419d-807a-f1b6e3236fa1" providerId="ADAL" clId="{6F9DFCD0-A9CA-4902-884B-551CCB954E3F}" dt="2020-08-24T13:24:53.690" v="3263"/>
          <ac:spMkLst>
            <pc:docMk/>
            <pc:sldMk cId="2936585553" sldId="288"/>
            <ac:spMk id="2" creationId="{06C21447-E430-4CBD-AAB1-63B1C565CB33}"/>
          </ac:spMkLst>
        </pc:spChg>
        <pc:spChg chg="add del">
          <ac:chgData name="Atish Bhana" userId="9903eb24-aa77-419d-807a-f1b6e3236fa1" providerId="ADAL" clId="{6F9DFCD0-A9CA-4902-884B-551CCB954E3F}" dt="2020-08-24T13:25:30.681" v="3265"/>
          <ac:spMkLst>
            <pc:docMk/>
            <pc:sldMk cId="2936585553" sldId="288"/>
            <ac:spMk id="3" creationId="{4586B991-357E-48E1-A95B-8CBDAD32C7B6}"/>
          </ac:spMkLst>
        </pc:spChg>
        <pc:spChg chg="add del mod">
          <ac:chgData name="Atish Bhana" userId="9903eb24-aa77-419d-807a-f1b6e3236fa1" providerId="ADAL" clId="{6F9DFCD0-A9CA-4902-884B-551CCB954E3F}" dt="2020-08-24T13:27:18.957" v="3293"/>
          <ac:spMkLst>
            <pc:docMk/>
            <pc:sldMk cId="2936585553" sldId="288"/>
            <ac:spMk id="6" creationId="{1A2FAA65-116B-403C-9DCA-8DF496F45E31}"/>
          </ac:spMkLst>
        </pc:spChg>
        <pc:spChg chg="add del mod">
          <ac:chgData name="Atish Bhana" userId="9903eb24-aa77-419d-807a-f1b6e3236fa1" providerId="ADAL" clId="{6F9DFCD0-A9CA-4902-884B-551CCB954E3F}" dt="2020-08-24T13:31:05.632" v="3479" actId="478"/>
          <ac:spMkLst>
            <pc:docMk/>
            <pc:sldMk cId="2936585553" sldId="288"/>
            <ac:spMk id="7" creationId="{184EDF65-D111-4708-88FC-BD4CB8C4C9B5}"/>
          </ac:spMkLst>
        </pc:spChg>
        <pc:spChg chg="add mod">
          <ac:chgData name="Atish Bhana" userId="9903eb24-aa77-419d-807a-f1b6e3236fa1" providerId="ADAL" clId="{6F9DFCD0-A9CA-4902-884B-551CCB954E3F}" dt="2020-08-24T13:31:23.193" v="3483" actId="1076"/>
          <ac:spMkLst>
            <pc:docMk/>
            <pc:sldMk cId="2936585553" sldId="288"/>
            <ac:spMk id="8" creationId="{D75E0E30-ADBA-4A61-9B4A-4BF94B6829B8}"/>
          </ac:spMkLst>
        </pc:spChg>
        <pc:spChg chg="add del mod">
          <ac:chgData name="Atish Bhana" userId="9903eb24-aa77-419d-807a-f1b6e3236fa1" providerId="ADAL" clId="{6F9DFCD0-A9CA-4902-884B-551CCB954E3F}" dt="2020-08-24T13:31:04.139" v="3478" actId="478"/>
          <ac:spMkLst>
            <pc:docMk/>
            <pc:sldMk cId="2936585553" sldId="288"/>
            <ac:spMk id="10" creationId="{79F0DF75-6981-4249-AB74-884838AFDB7C}"/>
          </ac:spMkLst>
        </pc:spChg>
        <pc:spChg chg="add del mod">
          <ac:chgData name="Atish Bhana" userId="9903eb24-aa77-419d-807a-f1b6e3236fa1" providerId="ADAL" clId="{6F9DFCD0-A9CA-4902-884B-551CCB954E3F}" dt="2020-08-24T13:28:36.886" v="3352" actId="478"/>
          <ac:spMkLst>
            <pc:docMk/>
            <pc:sldMk cId="2936585553" sldId="288"/>
            <ac:spMk id="11" creationId="{3D9B9C5E-4054-48CE-BAC4-F523A21F9046}"/>
          </ac:spMkLst>
        </pc:spChg>
        <pc:spChg chg="add del mod">
          <ac:chgData name="Atish Bhana" userId="9903eb24-aa77-419d-807a-f1b6e3236fa1" providerId="ADAL" clId="{6F9DFCD0-A9CA-4902-884B-551CCB954E3F}" dt="2020-08-24T13:39:05.282" v="3892" actId="478"/>
          <ac:spMkLst>
            <pc:docMk/>
            <pc:sldMk cId="2936585553" sldId="288"/>
            <ac:spMk id="13" creationId="{9E7E1CBE-2541-4207-BE4A-85EA67393D62}"/>
          </ac:spMkLst>
        </pc:spChg>
        <pc:spChg chg="add del mod">
          <ac:chgData name="Atish Bhana" userId="9903eb24-aa77-419d-807a-f1b6e3236fa1" providerId="ADAL" clId="{6F9DFCD0-A9CA-4902-884B-551CCB954E3F}" dt="2020-08-24T14:10:51.173" v="4290" actId="1076"/>
          <ac:spMkLst>
            <pc:docMk/>
            <pc:sldMk cId="2936585553" sldId="288"/>
            <ac:spMk id="92" creationId="{00000000-0000-0000-0000-000000000000}"/>
          </ac:spMkLst>
        </pc:spChg>
        <pc:spChg chg="add del mod">
          <ac:chgData name="Atish Bhana" userId="9903eb24-aa77-419d-807a-f1b6e3236fa1" providerId="ADAL" clId="{6F9DFCD0-A9CA-4902-884B-551CCB954E3F}" dt="2020-08-24T13:30:59.970" v="3477" actId="478"/>
          <ac:spMkLst>
            <pc:docMk/>
            <pc:sldMk cId="2936585553" sldId="288"/>
            <ac:spMk id="93" creationId="{00000000-0000-0000-0000-000000000000}"/>
          </ac:spMkLst>
        </pc:spChg>
        <pc:picChg chg="add mod">
          <ac:chgData name="Atish Bhana" userId="9903eb24-aa77-419d-807a-f1b6e3236fa1" providerId="ADAL" clId="{6F9DFCD0-A9CA-4902-884B-551CCB954E3F}" dt="2020-08-24T13:31:08.439" v="3480" actId="1076"/>
          <ac:picMkLst>
            <pc:docMk/>
            <pc:sldMk cId="2936585553" sldId="288"/>
            <ac:picMk id="5" creationId="{4CFD5804-9E7A-461C-8106-EF39200537B5}"/>
          </ac:picMkLst>
        </pc:picChg>
      </pc:sldChg>
      <pc:sldChg chg="addSp delSp modSp modTransition setBg">
        <pc:chgData name="Atish Bhana" userId="9903eb24-aa77-419d-807a-f1b6e3236fa1" providerId="ADAL" clId="{6F9DFCD0-A9CA-4902-884B-551CCB954E3F}" dt="2020-08-24T15:11:48.543" v="4977"/>
        <pc:sldMkLst>
          <pc:docMk/>
          <pc:sldMk cId="900547644" sldId="289"/>
        </pc:sldMkLst>
        <pc:spChg chg="add del mod">
          <ac:chgData name="Atish Bhana" userId="9903eb24-aa77-419d-807a-f1b6e3236fa1" providerId="ADAL" clId="{6F9DFCD0-A9CA-4902-884B-551CCB954E3F}" dt="2020-08-22T10:13:34.154" v="523" actId="478"/>
          <ac:spMkLst>
            <pc:docMk/>
            <pc:sldMk cId="900547644" sldId="289"/>
            <ac:spMk id="2" creationId="{81100874-DDA3-48DA-99AA-8DA1406D808B}"/>
          </ac:spMkLst>
        </pc:spChg>
        <pc:spChg chg="add del mod">
          <ac:chgData name="Atish Bhana" userId="9903eb24-aa77-419d-807a-f1b6e3236fa1" providerId="ADAL" clId="{6F9DFCD0-A9CA-4902-884B-551CCB954E3F}" dt="2020-08-22T10:13:35.348" v="524" actId="478"/>
          <ac:spMkLst>
            <pc:docMk/>
            <pc:sldMk cId="900547644" sldId="289"/>
            <ac:spMk id="3" creationId="{38529450-7760-4CF3-9315-971A7F1BFCD7}"/>
          </ac:spMkLst>
        </pc:spChg>
      </pc:sldChg>
      <pc:sldChg chg="modTransition">
        <pc:chgData name="Atish Bhana" userId="9903eb24-aa77-419d-807a-f1b6e3236fa1" providerId="ADAL" clId="{6F9DFCD0-A9CA-4902-884B-551CCB954E3F}" dt="2020-08-24T15:11:48.543" v="4977"/>
        <pc:sldMkLst>
          <pc:docMk/>
          <pc:sldMk cId="3672198484" sldId="290"/>
        </pc:sldMkLst>
      </pc:sldChg>
      <pc:sldChg chg="modTransition">
        <pc:chgData name="Atish Bhana" userId="9903eb24-aa77-419d-807a-f1b6e3236fa1" providerId="ADAL" clId="{6F9DFCD0-A9CA-4902-884B-551CCB954E3F}" dt="2020-08-24T15:11:48.543" v="4977"/>
        <pc:sldMkLst>
          <pc:docMk/>
          <pc:sldMk cId="3966358058" sldId="295"/>
        </pc:sldMkLst>
      </pc:sldChg>
      <pc:sldChg chg="modTransition">
        <pc:chgData name="Atish Bhana" userId="9903eb24-aa77-419d-807a-f1b6e3236fa1" providerId="ADAL" clId="{6F9DFCD0-A9CA-4902-884B-551CCB954E3F}" dt="2020-08-24T15:11:48.543" v="4977"/>
        <pc:sldMkLst>
          <pc:docMk/>
          <pc:sldMk cId="704600449" sldId="296"/>
        </pc:sldMkLst>
      </pc:sldChg>
      <pc:sldChg chg="addSp delSp modSp del ord modTransition setBg modAnim">
        <pc:chgData name="Atish Bhana" userId="9903eb24-aa77-419d-807a-f1b6e3236fa1" providerId="ADAL" clId="{6F9DFCD0-A9CA-4902-884B-551CCB954E3F}" dt="2020-08-26T13:37:27.564" v="9398" actId="2696"/>
        <pc:sldMkLst>
          <pc:docMk/>
          <pc:sldMk cId="1281182043" sldId="297"/>
        </pc:sldMkLst>
        <pc:grpChg chg="add mod">
          <ac:chgData name="Atish Bhana" userId="9903eb24-aa77-419d-807a-f1b6e3236fa1" providerId="ADAL" clId="{6F9DFCD0-A9CA-4902-884B-551CCB954E3F}" dt="2020-08-22T14:19:24.008" v="1701" actId="164"/>
          <ac:grpSpMkLst>
            <pc:docMk/>
            <pc:sldMk cId="1281182043" sldId="297"/>
            <ac:grpSpMk id="6" creationId="{239272D5-D8B2-4FEF-9370-E5161D15DBE5}"/>
          </ac:grpSpMkLst>
        </pc:grpChg>
        <pc:grpChg chg="add mod">
          <ac:chgData name="Atish Bhana" userId="9903eb24-aa77-419d-807a-f1b6e3236fa1" providerId="ADAL" clId="{6F9DFCD0-A9CA-4902-884B-551CCB954E3F}" dt="2020-08-22T14:19:24.008" v="1701" actId="164"/>
          <ac:grpSpMkLst>
            <pc:docMk/>
            <pc:sldMk cId="1281182043" sldId="297"/>
            <ac:grpSpMk id="9" creationId="{A4A3A7D9-BA4E-4FD0-A9DA-EC8D89F50676}"/>
          </ac:grpSpMkLst>
        </pc:grpChg>
        <pc:grpChg chg="add del mod ord">
          <ac:chgData name="Atish Bhana" userId="9903eb24-aa77-419d-807a-f1b6e3236fa1" providerId="ADAL" clId="{6F9DFCD0-A9CA-4902-884B-551CCB954E3F}" dt="2020-08-22T14:19:53.980" v="1711" actId="478"/>
          <ac:grpSpMkLst>
            <pc:docMk/>
            <pc:sldMk cId="1281182043" sldId="297"/>
            <ac:grpSpMk id="12" creationId="{6B065295-8953-482C-93E9-E42D3300D415}"/>
          </ac:grpSpMkLst>
        </pc:grpChg>
        <pc:picChg chg="add del mod modCrop">
          <ac:chgData name="Atish Bhana" userId="9903eb24-aa77-419d-807a-f1b6e3236fa1" providerId="ADAL" clId="{6F9DFCD0-A9CA-4902-884B-551CCB954E3F}" dt="2020-08-22T11:03:55.608" v="824"/>
          <ac:picMkLst>
            <pc:docMk/>
            <pc:sldMk cId="1281182043" sldId="297"/>
            <ac:picMk id="3" creationId="{0D857172-CCB6-43FF-9285-FDD7BE03DFD9}"/>
          </ac:picMkLst>
        </pc:picChg>
        <pc:picChg chg="add del mod">
          <ac:chgData name="Atish Bhana" userId="9903eb24-aa77-419d-807a-f1b6e3236fa1" providerId="ADAL" clId="{6F9DFCD0-A9CA-4902-884B-551CCB954E3F}" dt="2020-08-22T14:19:52.241" v="1710"/>
          <ac:picMkLst>
            <pc:docMk/>
            <pc:sldMk cId="1281182043" sldId="297"/>
            <ac:picMk id="4" creationId="{97F80387-84BB-4474-AF49-79C493DA46C8}"/>
          </ac:picMkLst>
        </pc:picChg>
        <pc:picChg chg="add mod">
          <ac:chgData name="Atish Bhana" userId="9903eb24-aa77-419d-807a-f1b6e3236fa1" providerId="ADAL" clId="{6F9DFCD0-A9CA-4902-884B-551CCB954E3F}" dt="2020-08-22T14:19:24.008" v="1701" actId="164"/>
          <ac:picMkLst>
            <pc:docMk/>
            <pc:sldMk cId="1281182043" sldId="297"/>
            <ac:picMk id="5" creationId="{0EEEA4A2-555F-4973-8108-E5318A474C9A}"/>
          </ac:picMkLst>
        </pc:picChg>
        <pc:picChg chg="add del">
          <ac:chgData name="Atish Bhana" userId="9903eb24-aa77-419d-807a-f1b6e3236fa1" providerId="ADAL" clId="{6F9DFCD0-A9CA-4902-884B-551CCB954E3F}" dt="2020-08-22T14:55:40.542" v="1920"/>
          <ac:picMkLst>
            <pc:docMk/>
            <pc:sldMk cId="1281182043" sldId="297"/>
            <ac:picMk id="13" creationId="{1B6D2364-684D-47D0-93DF-AD4BA1E5A71F}"/>
          </ac:picMkLst>
        </pc:picChg>
      </pc:sldChg>
      <pc:sldChg chg="addSp delSp modSp add del ord modTransition setBg addCm delCm">
        <pc:chgData name="Atish Bhana" userId="9903eb24-aa77-419d-807a-f1b6e3236fa1" providerId="ADAL" clId="{6F9DFCD0-A9CA-4902-884B-551CCB954E3F}" dt="2020-08-27T15:26:35.202" v="10692" actId="14100"/>
        <pc:sldMkLst>
          <pc:docMk/>
          <pc:sldMk cId="7960177" sldId="298"/>
        </pc:sldMkLst>
        <pc:spChg chg="add del">
          <ac:chgData name="Atish Bhana" userId="9903eb24-aa77-419d-807a-f1b6e3236fa1" providerId="ADAL" clId="{6F9DFCD0-A9CA-4902-884B-551CCB954E3F}" dt="2020-08-27T14:26:57.499" v="10187"/>
          <ac:spMkLst>
            <pc:docMk/>
            <pc:sldMk cId="7960177" sldId="298"/>
            <ac:spMk id="2" creationId="{611B2D9A-B809-4C46-91D3-84649F9161B1}"/>
          </ac:spMkLst>
        </pc:spChg>
        <pc:spChg chg="add del">
          <ac:chgData name="Atish Bhana" userId="9903eb24-aa77-419d-807a-f1b6e3236fa1" providerId="ADAL" clId="{6F9DFCD0-A9CA-4902-884B-551CCB954E3F}" dt="2020-08-27T15:05:29.148" v="10500"/>
          <ac:spMkLst>
            <pc:docMk/>
            <pc:sldMk cId="7960177" sldId="298"/>
            <ac:spMk id="14" creationId="{4D2B2EA2-695A-4724-80C8-C5334FF199EB}"/>
          </ac:spMkLst>
        </pc:spChg>
        <pc:spChg chg="add mod ord">
          <ac:chgData name="Atish Bhana" userId="9903eb24-aa77-419d-807a-f1b6e3236fa1" providerId="ADAL" clId="{6F9DFCD0-A9CA-4902-884B-551CCB954E3F}" dt="2020-08-27T15:26:35.202" v="10692" actId="14100"/>
          <ac:spMkLst>
            <pc:docMk/>
            <pc:sldMk cId="7960177" sldId="298"/>
            <ac:spMk id="19" creationId="{5A23FC36-B9F5-4588-ACEB-C1E221D4F458}"/>
          </ac:spMkLst>
        </pc:spChg>
        <pc:spChg chg="add mod">
          <ac:chgData name="Atish Bhana" userId="9903eb24-aa77-419d-807a-f1b6e3236fa1" providerId="ADAL" clId="{6F9DFCD0-A9CA-4902-884B-551CCB954E3F}" dt="2020-08-27T15:26:23.196" v="10690" actId="14100"/>
          <ac:spMkLst>
            <pc:docMk/>
            <pc:sldMk cId="7960177" sldId="298"/>
            <ac:spMk id="21" creationId="{B97385DA-6990-487D-8A45-C9F3D350D0B7}"/>
          </ac:spMkLst>
        </pc:spChg>
        <pc:spChg chg="add mod ord">
          <ac:chgData name="Atish Bhana" userId="9903eb24-aa77-419d-807a-f1b6e3236fa1" providerId="ADAL" clId="{6F9DFCD0-A9CA-4902-884B-551CCB954E3F}" dt="2020-08-27T15:26:00.100" v="10688" actId="164"/>
          <ac:spMkLst>
            <pc:docMk/>
            <pc:sldMk cId="7960177" sldId="298"/>
            <ac:spMk id="22" creationId="{72D28FD2-47F0-4F3D-9FEE-9E810933854A}"/>
          </ac:spMkLst>
        </pc:spChg>
        <pc:spChg chg="add mod">
          <ac:chgData name="Atish Bhana" userId="9903eb24-aa77-419d-807a-f1b6e3236fa1" providerId="ADAL" clId="{6F9DFCD0-A9CA-4902-884B-551CCB954E3F}" dt="2020-08-27T15:26:00.100" v="10688" actId="164"/>
          <ac:spMkLst>
            <pc:docMk/>
            <pc:sldMk cId="7960177" sldId="298"/>
            <ac:spMk id="23" creationId="{13941BB8-4DCA-4076-9B36-528E8892F95A}"/>
          </ac:spMkLst>
        </pc:spChg>
        <pc:spChg chg="add mod">
          <ac:chgData name="Atish Bhana" userId="9903eb24-aa77-419d-807a-f1b6e3236fa1" providerId="ADAL" clId="{6F9DFCD0-A9CA-4902-884B-551CCB954E3F}" dt="2020-08-27T15:26:00.100" v="10688" actId="164"/>
          <ac:spMkLst>
            <pc:docMk/>
            <pc:sldMk cId="7960177" sldId="298"/>
            <ac:spMk id="26" creationId="{719DA8F0-8536-4753-9F3F-32F62DF3FEA3}"/>
          </ac:spMkLst>
        </pc:spChg>
        <pc:grpChg chg="add mod">
          <ac:chgData name="Atish Bhana" userId="9903eb24-aa77-419d-807a-f1b6e3236fa1" providerId="ADAL" clId="{6F9DFCD0-A9CA-4902-884B-551CCB954E3F}" dt="2020-08-27T15:26:00.100" v="10688" actId="164"/>
          <ac:grpSpMkLst>
            <pc:docMk/>
            <pc:sldMk cId="7960177" sldId="298"/>
            <ac:grpSpMk id="11" creationId="{C5C7F8DB-664B-4360-9AB9-35A1B3053F5E}"/>
          </ac:grpSpMkLst>
        </pc:grpChg>
        <pc:grpChg chg="add mod">
          <ac:chgData name="Atish Bhana" userId="9903eb24-aa77-419d-807a-f1b6e3236fa1" providerId="ADAL" clId="{6F9DFCD0-A9CA-4902-884B-551CCB954E3F}" dt="2020-08-27T15:26:00.100" v="10688" actId="164"/>
          <ac:grpSpMkLst>
            <pc:docMk/>
            <pc:sldMk cId="7960177" sldId="298"/>
            <ac:grpSpMk id="20" creationId="{B5F44F7A-FA31-4E94-A443-FA6F402815E3}"/>
          </ac:grpSpMkLst>
        </pc:grpChg>
        <pc:grpChg chg="add mod">
          <ac:chgData name="Atish Bhana" userId="9903eb24-aa77-419d-807a-f1b6e3236fa1" providerId="ADAL" clId="{6F9DFCD0-A9CA-4902-884B-551CCB954E3F}" dt="2020-08-27T15:26:00.100" v="10688" actId="164"/>
          <ac:grpSpMkLst>
            <pc:docMk/>
            <pc:sldMk cId="7960177" sldId="298"/>
            <ac:grpSpMk id="28" creationId="{66A40CDD-CC59-48FA-816B-2DB0E37B35B5}"/>
          </ac:grpSpMkLst>
        </pc:grpChg>
        <pc:picChg chg="add mod modCrop">
          <ac:chgData name="Atish Bhana" userId="9903eb24-aa77-419d-807a-f1b6e3236fa1" providerId="ADAL" clId="{6F9DFCD0-A9CA-4902-884B-551CCB954E3F}" dt="2020-08-27T15:02:11.080" v="10477" actId="164"/>
          <ac:picMkLst>
            <pc:docMk/>
            <pc:sldMk cId="7960177" sldId="298"/>
            <ac:picMk id="4" creationId="{F666533F-42A4-4D6F-8DB8-F94BE6E8CD11}"/>
          </ac:picMkLst>
        </pc:picChg>
        <pc:picChg chg="add del mod">
          <ac:chgData name="Atish Bhana" userId="9903eb24-aa77-419d-807a-f1b6e3236fa1" providerId="ADAL" clId="{6F9DFCD0-A9CA-4902-884B-551CCB954E3F}" dt="2020-08-27T14:58:44.363" v="10375" actId="478"/>
          <ac:picMkLst>
            <pc:docMk/>
            <pc:sldMk cId="7960177" sldId="298"/>
            <ac:picMk id="6" creationId="{AB95F042-888C-43AA-A73C-2F1A99934006}"/>
          </ac:picMkLst>
        </pc:picChg>
        <pc:picChg chg="add del mod">
          <ac:chgData name="Atish Bhana" userId="9903eb24-aa77-419d-807a-f1b6e3236fa1" providerId="ADAL" clId="{6F9DFCD0-A9CA-4902-884B-551CCB954E3F}" dt="2020-08-27T14:58:41.803" v="10374" actId="478"/>
          <ac:picMkLst>
            <pc:docMk/>
            <pc:sldMk cId="7960177" sldId="298"/>
            <ac:picMk id="8" creationId="{1BFAE9DA-BE93-4600-838B-90412C8DD527}"/>
          </ac:picMkLst>
        </pc:picChg>
        <pc:picChg chg="add del mod">
          <ac:chgData name="Atish Bhana" userId="9903eb24-aa77-419d-807a-f1b6e3236fa1" providerId="ADAL" clId="{6F9DFCD0-A9CA-4902-884B-551CCB954E3F}" dt="2020-08-27T14:39:48.975" v="10368" actId="478"/>
          <ac:picMkLst>
            <pc:docMk/>
            <pc:sldMk cId="7960177" sldId="298"/>
            <ac:picMk id="9" creationId="{3C745C7A-3C02-4A58-9DF6-B563A8EF620C}"/>
          </ac:picMkLst>
        </pc:picChg>
        <pc:picChg chg="add mod modCrop">
          <ac:chgData name="Atish Bhana" userId="9903eb24-aa77-419d-807a-f1b6e3236fa1" providerId="ADAL" clId="{6F9DFCD0-A9CA-4902-884B-551CCB954E3F}" dt="2020-08-27T15:02:11.080" v="10477" actId="164"/>
          <ac:picMkLst>
            <pc:docMk/>
            <pc:sldMk cId="7960177" sldId="298"/>
            <ac:picMk id="10" creationId="{1357B0B2-6680-42E6-8414-0E8C95A43CA9}"/>
          </ac:picMkLst>
        </pc:picChg>
        <pc:picChg chg="add del mod">
          <ac:chgData name="Atish Bhana" userId="9903eb24-aa77-419d-807a-f1b6e3236fa1" providerId="ADAL" clId="{6F9DFCD0-A9CA-4902-884B-551CCB954E3F}" dt="2020-08-27T15:03:35.135" v="10479" actId="478"/>
          <ac:picMkLst>
            <pc:docMk/>
            <pc:sldMk cId="7960177" sldId="298"/>
            <ac:picMk id="13" creationId="{D56B5999-AC71-4FBD-AB23-79383C159550}"/>
          </ac:picMkLst>
        </pc:picChg>
        <pc:picChg chg="add del mod">
          <ac:chgData name="Atish Bhana" userId="9903eb24-aa77-419d-807a-f1b6e3236fa1" providerId="ADAL" clId="{6F9DFCD0-A9CA-4902-884B-551CCB954E3F}" dt="2020-08-27T15:05:53.906" v="10502"/>
          <ac:picMkLst>
            <pc:docMk/>
            <pc:sldMk cId="7960177" sldId="298"/>
            <ac:picMk id="16" creationId="{2A85D6C9-B82B-43DE-B7BE-3FAAB99D5035}"/>
          </ac:picMkLst>
        </pc:picChg>
        <pc:picChg chg="add mod ord modCrop">
          <ac:chgData name="Atish Bhana" userId="9903eb24-aa77-419d-807a-f1b6e3236fa1" providerId="ADAL" clId="{6F9DFCD0-A9CA-4902-884B-551CCB954E3F}" dt="2020-08-27T15:26:00.100" v="10688" actId="164"/>
          <ac:picMkLst>
            <pc:docMk/>
            <pc:sldMk cId="7960177" sldId="298"/>
            <ac:picMk id="18" creationId="{B489946A-1EFC-4529-9DC5-8525E63DF5D9}"/>
          </ac:picMkLst>
        </pc:picChg>
        <pc:picChg chg="add mod modCrop">
          <ac:chgData name="Atish Bhana" userId="9903eb24-aa77-419d-807a-f1b6e3236fa1" providerId="ADAL" clId="{6F9DFCD0-A9CA-4902-884B-551CCB954E3F}" dt="2020-08-27T15:26:00.100" v="10688" actId="164"/>
          <ac:picMkLst>
            <pc:docMk/>
            <pc:sldMk cId="7960177" sldId="298"/>
            <ac:picMk id="25" creationId="{9CF68151-9A8D-4D78-BFFE-7280BB8819EE}"/>
          </ac:picMkLst>
        </pc:picChg>
        <pc:picChg chg="add mod ord modCrop">
          <ac:chgData name="Atish Bhana" userId="9903eb24-aa77-419d-807a-f1b6e3236fa1" providerId="ADAL" clId="{6F9DFCD0-A9CA-4902-884B-551CCB954E3F}" dt="2020-08-27T15:26:00.100" v="10688" actId="164"/>
          <ac:picMkLst>
            <pc:docMk/>
            <pc:sldMk cId="7960177" sldId="298"/>
            <ac:picMk id="27" creationId="{3605A4D0-9AA3-4E60-87CC-8FF71CA80537}"/>
          </ac:picMkLst>
        </pc:picChg>
        <pc:picChg chg="mod">
          <ac:chgData name="Atish Bhana" userId="9903eb24-aa77-419d-807a-f1b6e3236fa1" providerId="ADAL" clId="{6F9DFCD0-A9CA-4902-884B-551CCB954E3F}" dt="2020-08-27T15:26:00.100" v="10688" actId="164"/>
          <ac:picMkLst>
            <pc:docMk/>
            <pc:sldMk cId="7960177" sldId="298"/>
            <ac:picMk id="2050" creationId="{4BE6F1D9-C42B-4470-967E-AF2D4AB4EC0D}"/>
          </ac:picMkLst>
        </pc:picChg>
      </pc:sldChg>
      <pc:sldChg chg="add del ord modTransition">
        <pc:chgData name="Atish Bhana" userId="9903eb24-aa77-419d-807a-f1b6e3236fa1" providerId="ADAL" clId="{6F9DFCD0-A9CA-4902-884B-551CCB954E3F}" dt="2020-08-26T10:44:15.894" v="7721" actId="2696"/>
        <pc:sldMkLst>
          <pc:docMk/>
          <pc:sldMk cId="1525871872" sldId="299"/>
        </pc:sldMkLst>
      </pc:sldChg>
      <pc:sldChg chg="addSp delSp modSp ord modTransition setBg">
        <pc:chgData name="Atish Bhana" userId="9903eb24-aa77-419d-807a-f1b6e3236fa1" providerId="ADAL" clId="{6F9DFCD0-A9CA-4902-884B-551CCB954E3F}" dt="2020-08-26T13:26:06.256" v="9327"/>
        <pc:sldMkLst>
          <pc:docMk/>
          <pc:sldMk cId="3997196362" sldId="300"/>
        </pc:sldMkLst>
        <pc:spChg chg="add mod">
          <ac:chgData name="Atish Bhana" userId="9903eb24-aa77-419d-807a-f1b6e3236fa1" providerId="ADAL" clId="{6F9DFCD0-A9CA-4902-884B-551CCB954E3F}" dt="2020-08-26T13:25:00.959" v="9322" actId="113"/>
          <ac:spMkLst>
            <pc:docMk/>
            <pc:sldMk cId="3997196362" sldId="300"/>
            <ac:spMk id="5" creationId="{52755084-C8C9-464D-9230-9773F695BD66}"/>
          </ac:spMkLst>
        </pc:spChg>
        <pc:spChg chg="add mod">
          <ac:chgData name="Atish Bhana" userId="9903eb24-aa77-419d-807a-f1b6e3236fa1" providerId="ADAL" clId="{6F9DFCD0-A9CA-4902-884B-551CCB954E3F}" dt="2020-08-24T13:22:08.939" v="3239" actId="20577"/>
          <ac:spMkLst>
            <pc:docMk/>
            <pc:sldMk cId="3997196362" sldId="300"/>
            <ac:spMk id="6" creationId="{521F03DD-94D6-454D-AD05-C6F8BFC0922B}"/>
          </ac:spMkLst>
        </pc:spChg>
        <pc:spChg chg="add mod">
          <ac:chgData name="Atish Bhana" userId="9903eb24-aa77-419d-807a-f1b6e3236fa1" providerId="ADAL" clId="{6F9DFCD0-A9CA-4902-884B-551CCB954E3F}" dt="2020-08-24T13:22:13.755" v="3244" actId="20577"/>
          <ac:spMkLst>
            <pc:docMk/>
            <pc:sldMk cId="3997196362" sldId="300"/>
            <ac:spMk id="7" creationId="{93EECDBB-6570-46A9-960A-A1575F007B2A}"/>
          </ac:spMkLst>
        </pc:spChg>
        <pc:spChg chg="add del mod">
          <ac:chgData name="Atish Bhana" userId="9903eb24-aa77-419d-807a-f1b6e3236fa1" providerId="ADAL" clId="{6F9DFCD0-A9CA-4902-884B-551CCB954E3F}" dt="2020-08-26T08:37:31.052" v="5743" actId="478"/>
          <ac:spMkLst>
            <pc:docMk/>
            <pc:sldMk cId="3997196362" sldId="300"/>
            <ac:spMk id="8" creationId="{39FF2D3D-CBD9-4941-A8C6-FED9FECF2FB6}"/>
          </ac:spMkLst>
        </pc:spChg>
        <pc:spChg chg="add mod">
          <ac:chgData name="Atish Bhana" userId="9903eb24-aa77-419d-807a-f1b6e3236fa1" providerId="ADAL" clId="{6F9DFCD0-A9CA-4902-884B-551CCB954E3F}" dt="2020-08-26T13:25:06.091" v="9323" actId="14100"/>
          <ac:spMkLst>
            <pc:docMk/>
            <pc:sldMk cId="3997196362" sldId="300"/>
            <ac:spMk id="9" creationId="{0640F91A-2026-4B6D-AE90-A1841887BE26}"/>
          </ac:spMkLst>
        </pc:spChg>
        <pc:spChg chg="add del">
          <ac:chgData name="Atish Bhana" userId="9903eb24-aa77-419d-807a-f1b6e3236fa1" providerId="ADAL" clId="{6F9DFCD0-A9CA-4902-884B-551CCB954E3F}" dt="2020-08-24T13:19:55.723" v="3202" actId="478"/>
          <ac:spMkLst>
            <pc:docMk/>
            <pc:sldMk cId="3997196362" sldId="300"/>
            <ac:spMk id="87" creationId="{00000000-0000-0000-0000-000000000000}"/>
          </ac:spMkLst>
        </pc:spChg>
        <pc:picChg chg="add mod">
          <ac:chgData name="Atish Bhana" userId="9903eb24-aa77-419d-807a-f1b6e3236fa1" providerId="ADAL" clId="{6F9DFCD0-A9CA-4902-884B-551CCB954E3F}" dt="2020-08-26T08:36:39.367" v="5734" actId="1076"/>
          <ac:picMkLst>
            <pc:docMk/>
            <pc:sldMk cId="3997196362" sldId="300"/>
            <ac:picMk id="3" creationId="{6E0B4037-45AF-43FC-8C9C-B09FABC634D3}"/>
          </ac:picMkLst>
        </pc:picChg>
        <pc:picChg chg="add del mod">
          <ac:chgData name="Atish Bhana" userId="9903eb24-aa77-419d-807a-f1b6e3236fa1" providerId="ADAL" clId="{6F9DFCD0-A9CA-4902-884B-551CCB954E3F}" dt="2020-08-24T13:19:55.723" v="3202" actId="478"/>
          <ac:picMkLst>
            <pc:docMk/>
            <pc:sldMk cId="3997196362" sldId="300"/>
            <ac:picMk id="8194" creationId="{A750E3DC-B74C-4A27-B348-F9111462076E}"/>
          </ac:picMkLst>
        </pc:picChg>
      </pc:sldChg>
      <pc:sldChg chg="addSp delSp modSp ord modTransition setBg">
        <pc:chgData name="Atish Bhana" userId="9903eb24-aa77-419d-807a-f1b6e3236fa1" providerId="ADAL" clId="{6F9DFCD0-A9CA-4902-884B-551CCB954E3F}" dt="2020-08-27T14:09:10.712" v="10158" actId="14100"/>
        <pc:sldMkLst>
          <pc:docMk/>
          <pc:sldMk cId="3992037470" sldId="301"/>
        </pc:sldMkLst>
        <pc:spChg chg="del">
          <ac:chgData name="Atish Bhana" userId="9903eb24-aa77-419d-807a-f1b6e3236fa1" providerId="ADAL" clId="{6F9DFCD0-A9CA-4902-884B-551CCB954E3F}" dt="2020-08-24T13:20:55.842" v="3209"/>
          <ac:spMkLst>
            <pc:docMk/>
            <pc:sldMk cId="3992037470" sldId="301"/>
            <ac:spMk id="2" creationId="{4EE068B5-8FB5-4544-94FF-A0C9CEAC2621}"/>
          </ac:spMkLst>
        </pc:spChg>
        <pc:spChg chg="add mod">
          <ac:chgData name="Atish Bhana" userId="9903eb24-aa77-419d-807a-f1b6e3236fa1" providerId="ADAL" clId="{6F9DFCD0-A9CA-4902-884B-551CCB954E3F}" dt="2020-08-27T14:09:10.712" v="10158" actId="14100"/>
          <ac:spMkLst>
            <pc:docMk/>
            <pc:sldMk cId="3992037470" sldId="301"/>
            <ac:spMk id="2" creationId="{F330F0F9-FE07-4012-9D02-906FC45C9588}"/>
          </ac:spMkLst>
        </pc:spChg>
        <pc:spChg chg="add mod">
          <ac:chgData name="Atish Bhana" userId="9903eb24-aa77-419d-807a-f1b6e3236fa1" providerId="ADAL" clId="{6F9DFCD0-A9CA-4902-884B-551CCB954E3F}" dt="2020-08-24T14:01:15.077" v="4237" actId="207"/>
          <ac:spMkLst>
            <pc:docMk/>
            <pc:sldMk cId="3992037470" sldId="301"/>
            <ac:spMk id="3" creationId="{B7320573-B203-4334-B26B-5BC761AD059C}"/>
          </ac:spMkLst>
        </pc:spChg>
        <pc:spChg chg="add mod">
          <ac:chgData name="Atish Bhana" userId="9903eb24-aa77-419d-807a-f1b6e3236fa1" providerId="ADAL" clId="{6F9DFCD0-A9CA-4902-884B-551CCB954E3F}" dt="2020-08-24T14:00:05.772" v="4236" actId="164"/>
          <ac:spMkLst>
            <pc:docMk/>
            <pc:sldMk cId="3992037470" sldId="301"/>
            <ac:spMk id="4" creationId="{B437FC35-EC04-49BF-838C-D1E2AC67655D}"/>
          </ac:spMkLst>
        </pc:spChg>
        <pc:spChg chg="add mod">
          <ac:chgData name="Atish Bhana" userId="9903eb24-aa77-419d-807a-f1b6e3236fa1" providerId="ADAL" clId="{6F9DFCD0-A9CA-4902-884B-551CCB954E3F}" dt="2020-08-24T14:00:05.772" v="4236" actId="164"/>
          <ac:spMkLst>
            <pc:docMk/>
            <pc:sldMk cId="3992037470" sldId="301"/>
            <ac:spMk id="5" creationId="{8B7EBCA2-7B33-4652-A25B-66F667CF3D9B}"/>
          </ac:spMkLst>
        </pc:spChg>
        <pc:spChg chg="add mod">
          <ac:chgData name="Atish Bhana" userId="9903eb24-aa77-419d-807a-f1b6e3236fa1" providerId="ADAL" clId="{6F9DFCD0-A9CA-4902-884B-551CCB954E3F}" dt="2020-08-24T14:00:05.772" v="4236" actId="164"/>
          <ac:spMkLst>
            <pc:docMk/>
            <pc:sldMk cId="3992037470" sldId="301"/>
            <ac:spMk id="6" creationId="{6151EA52-BDEF-48BC-B420-B265EC58220F}"/>
          </ac:spMkLst>
        </pc:spChg>
        <pc:spChg chg="add del">
          <ac:chgData name="Atish Bhana" userId="9903eb24-aa77-419d-807a-f1b6e3236fa1" providerId="ADAL" clId="{6F9DFCD0-A9CA-4902-884B-551CCB954E3F}" dt="2020-08-27T13:26:48.079" v="10137"/>
          <ac:spMkLst>
            <pc:docMk/>
            <pc:sldMk cId="3992037470" sldId="301"/>
            <ac:spMk id="8" creationId="{57EE023B-4AE8-473A-86A5-A45E5CBCC6C6}"/>
          </ac:spMkLst>
        </pc:spChg>
        <pc:spChg chg="add mod">
          <ac:chgData name="Atish Bhana" userId="9903eb24-aa77-419d-807a-f1b6e3236fa1" providerId="ADAL" clId="{6F9DFCD0-A9CA-4902-884B-551CCB954E3F}" dt="2020-08-24T14:00:05.772" v="4236" actId="164"/>
          <ac:spMkLst>
            <pc:docMk/>
            <pc:sldMk cId="3992037470" sldId="301"/>
            <ac:spMk id="9" creationId="{1C929C84-DF5F-408A-90FB-32823146FA8C}"/>
          </ac:spMkLst>
        </pc:spChg>
        <pc:grpChg chg="add mod">
          <ac:chgData name="Atish Bhana" userId="9903eb24-aa77-419d-807a-f1b6e3236fa1" providerId="ADAL" clId="{6F9DFCD0-A9CA-4902-884B-551CCB954E3F}" dt="2020-08-27T14:08:12.707" v="10143" actId="1076"/>
          <ac:grpSpMkLst>
            <pc:docMk/>
            <pc:sldMk cId="3992037470" sldId="301"/>
            <ac:grpSpMk id="7" creationId="{FCB00B92-23BA-4015-AE8B-C1CEEAAFD544}"/>
          </ac:grpSpMkLst>
        </pc:grpChg>
        <pc:picChg chg="add mod">
          <ac:chgData name="Atish Bhana" userId="9903eb24-aa77-419d-807a-f1b6e3236fa1" providerId="ADAL" clId="{6F9DFCD0-A9CA-4902-884B-551CCB954E3F}" dt="2020-08-27T14:08:19.744" v="10145" actId="14100"/>
          <ac:picMkLst>
            <pc:docMk/>
            <pc:sldMk cId="3992037470" sldId="301"/>
            <ac:picMk id="11" creationId="{66D3B031-8E08-45ED-B05D-025F7B77A6F6}"/>
          </ac:picMkLst>
        </pc:picChg>
        <pc:picChg chg="add del mod">
          <ac:chgData name="Atish Bhana" userId="9903eb24-aa77-419d-807a-f1b6e3236fa1" providerId="ADAL" clId="{6F9DFCD0-A9CA-4902-884B-551CCB954E3F}" dt="2020-08-24T14:00:05.772" v="4236" actId="164"/>
          <ac:picMkLst>
            <pc:docMk/>
            <pc:sldMk cId="3992037470" sldId="301"/>
            <ac:picMk id="9218" creationId="{3B9F8DDB-131F-4451-B0B0-AABE5A050276}"/>
          </ac:picMkLst>
        </pc:picChg>
      </pc:sldChg>
      <pc:sldChg chg="del">
        <pc:chgData name="Atish Bhana" userId="9903eb24-aa77-419d-807a-f1b6e3236fa1" providerId="ADAL" clId="{6F9DFCD0-A9CA-4902-884B-551CCB954E3F}" dt="2020-08-24T14:53:24.540" v="4969" actId="2696"/>
        <pc:sldMkLst>
          <pc:docMk/>
          <pc:sldMk cId="2937394630" sldId="302"/>
        </pc:sldMkLst>
      </pc:sldChg>
      <pc:sldChg chg="addSp delSp modSp ord modTransition">
        <pc:chgData name="Atish Bhana" userId="9903eb24-aa77-419d-807a-f1b6e3236fa1" providerId="ADAL" clId="{6F9DFCD0-A9CA-4902-884B-551CCB954E3F}" dt="2020-08-24T13:15:34.098" v="3124" actId="1076"/>
        <pc:sldMkLst>
          <pc:docMk/>
          <pc:sldMk cId="811913136" sldId="303"/>
        </pc:sldMkLst>
        <pc:spChg chg="mod">
          <ac:chgData name="Atish Bhana" userId="9903eb24-aa77-419d-807a-f1b6e3236fa1" providerId="ADAL" clId="{6F9DFCD0-A9CA-4902-884B-551CCB954E3F}" dt="2020-08-24T13:04:01.203" v="3068"/>
          <ac:spMkLst>
            <pc:docMk/>
            <pc:sldMk cId="811913136" sldId="303"/>
            <ac:spMk id="3" creationId="{3037EDAF-6C75-4D52-86A4-79B75986582C}"/>
          </ac:spMkLst>
        </pc:spChg>
        <pc:spChg chg="mod">
          <ac:chgData name="Atish Bhana" userId="9903eb24-aa77-419d-807a-f1b6e3236fa1" providerId="ADAL" clId="{6F9DFCD0-A9CA-4902-884B-551CCB954E3F}" dt="2020-08-24T13:15:28.789" v="3123" actId="14100"/>
          <ac:spMkLst>
            <pc:docMk/>
            <pc:sldMk cId="811913136" sldId="303"/>
            <ac:spMk id="4" creationId="{1ED90563-1F9C-41FD-9F92-A415AF62DDE7}"/>
          </ac:spMkLst>
        </pc:spChg>
        <pc:spChg chg="add mod">
          <ac:chgData name="Atish Bhana" userId="9903eb24-aa77-419d-807a-f1b6e3236fa1" providerId="ADAL" clId="{6F9DFCD0-A9CA-4902-884B-551CCB954E3F}" dt="2020-08-24T12:19:19.580" v="2459" actId="14100"/>
          <ac:spMkLst>
            <pc:docMk/>
            <pc:sldMk cId="811913136" sldId="303"/>
            <ac:spMk id="5" creationId="{B61953F6-34FB-4581-A334-789609DC610E}"/>
          </ac:spMkLst>
        </pc:spChg>
        <pc:spChg chg="mod">
          <ac:chgData name="Atish Bhana" userId="9903eb24-aa77-419d-807a-f1b6e3236fa1" providerId="ADAL" clId="{6F9DFCD0-A9CA-4902-884B-551CCB954E3F}" dt="2020-08-24T12:25:32.813" v="2513" actId="14100"/>
          <ac:spMkLst>
            <pc:docMk/>
            <pc:sldMk cId="811913136" sldId="303"/>
            <ac:spMk id="6" creationId="{720396CC-0D8C-40B7-998D-983B9B03D038}"/>
          </ac:spMkLst>
        </pc:spChg>
        <pc:spChg chg="add mod">
          <ac:chgData name="Atish Bhana" userId="9903eb24-aa77-419d-807a-f1b6e3236fa1" providerId="ADAL" clId="{6F9DFCD0-A9CA-4902-884B-551CCB954E3F}" dt="2020-08-24T12:25:53.750" v="2515"/>
          <ac:spMkLst>
            <pc:docMk/>
            <pc:sldMk cId="811913136" sldId="303"/>
            <ac:spMk id="7" creationId="{CF16A286-4FE0-44A7-ABC7-5F2691C21A1C}"/>
          </ac:spMkLst>
        </pc:spChg>
        <pc:spChg chg="add del mod">
          <ac:chgData name="Atish Bhana" userId="9903eb24-aa77-419d-807a-f1b6e3236fa1" providerId="ADAL" clId="{6F9DFCD0-A9CA-4902-884B-551CCB954E3F}" dt="2020-08-24T13:15:34.098" v="3124" actId="1076"/>
          <ac:spMkLst>
            <pc:docMk/>
            <pc:sldMk cId="811913136" sldId="303"/>
            <ac:spMk id="8" creationId="{0D9181FE-77F1-4698-9783-40550C0EFCD5}"/>
          </ac:spMkLst>
        </pc:spChg>
        <pc:spChg chg="mod">
          <ac:chgData name="Atish Bhana" userId="9903eb24-aa77-419d-807a-f1b6e3236fa1" providerId="ADAL" clId="{6F9DFCD0-A9CA-4902-884B-551CCB954E3F}" dt="2020-08-24T13:08:23.936" v="3084" actId="207"/>
          <ac:spMkLst>
            <pc:docMk/>
            <pc:sldMk cId="811913136" sldId="303"/>
            <ac:spMk id="9" creationId="{1076D56E-FD68-4DFF-821B-85EB6BC33604}"/>
          </ac:spMkLst>
        </pc:spChg>
        <pc:spChg chg="del mod">
          <ac:chgData name="Atish Bhana" userId="9903eb24-aa77-419d-807a-f1b6e3236fa1" providerId="ADAL" clId="{6F9DFCD0-A9CA-4902-884B-551CCB954E3F}" dt="2020-08-24T13:08:37.113" v="3087" actId="478"/>
          <ac:spMkLst>
            <pc:docMk/>
            <pc:sldMk cId="811913136" sldId="303"/>
            <ac:spMk id="10" creationId="{6BA90710-6AAB-432B-AC22-675C62A4A41E}"/>
          </ac:spMkLst>
        </pc:spChg>
        <pc:spChg chg="add del">
          <ac:chgData name="Atish Bhana" userId="9903eb24-aa77-419d-807a-f1b6e3236fa1" providerId="ADAL" clId="{6F9DFCD0-A9CA-4902-884B-551CCB954E3F}" dt="2020-08-24T12:35:17.332" v="2586"/>
          <ac:spMkLst>
            <pc:docMk/>
            <pc:sldMk cId="811913136" sldId="303"/>
            <ac:spMk id="15" creationId="{BE9B5172-09CF-41D3-8F2D-9DD36F7AA1C7}"/>
          </ac:spMkLst>
        </pc:spChg>
        <pc:spChg chg="add del mod">
          <ac:chgData name="Atish Bhana" userId="9903eb24-aa77-419d-807a-f1b6e3236fa1" providerId="ADAL" clId="{6F9DFCD0-A9CA-4902-884B-551CCB954E3F}" dt="2020-08-24T12:35:24.937" v="2589"/>
          <ac:spMkLst>
            <pc:docMk/>
            <pc:sldMk cId="811913136" sldId="303"/>
            <ac:spMk id="16" creationId="{C70AE76E-70FB-4984-BAE3-C85BCA4DFB51}"/>
          </ac:spMkLst>
        </pc:spChg>
        <pc:spChg chg="add del">
          <ac:chgData name="Atish Bhana" userId="9903eb24-aa77-419d-807a-f1b6e3236fa1" providerId="ADAL" clId="{6F9DFCD0-A9CA-4902-884B-551CCB954E3F}" dt="2020-08-24T12:35:30.716" v="2591"/>
          <ac:spMkLst>
            <pc:docMk/>
            <pc:sldMk cId="811913136" sldId="303"/>
            <ac:spMk id="17" creationId="{5AB0F889-1233-46F4-BF12-367E2577E5E4}"/>
          </ac:spMkLst>
        </pc:spChg>
        <pc:spChg chg="mod">
          <ac:chgData name="Atish Bhana" userId="9903eb24-aa77-419d-807a-f1b6e3236fa1" providerId="ADAL" clId="{6F9DFCD0-A9CA-4902-884B-551CCB954E3F}" dt="2020-08-24T13:04:30.172" v="3072" actId="1035"/>
          <ac:spMkLst>
            <pc:docMk/>
            <pc:sldMk cId="811913136" sldId="303"/>
            <ac:spMk id="18" creationId="{9EF68BF2-3D8E-4ECD-90FA-AC75B4EE715A}"/>
          </ac:spMkLst>
        </pc:spChg>
        <pc:spChg chg="add del">
          <ac:chgData name="Atish Bhana" userId="9903eb24-aa77-419d-807a-f1b6e3236fa1" providerId="ADAL" clId="{6F9DFCD0-A9CA-4902-884B-551CCB954E3F}" dt="2020-08-24T12:35:40.898" v="2593"/>
          <ac:spMkLst>
            <pc:docMk/>
            <pc:sldMk cId="811913136" sldId="303"/>
            <ac:spMk id="19" creationId="{761B27F1-D534-443C-B445-D310D49516B0}"/>
          </ac:spMkLst>
        </pc:spChg>
        <pc:spChg chg="del mod">
          <ac:chgData name="Atish Bhana" userId="9903eb24-aa77-419d-807a-f1b6e3236fa1" providerId="ADAL" clId="{6F9DFCD0-A9CA-4902-884B-551CCB954E3F}" dt="2020-08-22T15:04:14.386" v="1935" actId="478"/>
          <ac:spMkLst>
            <pc:docMk/>
            <pc:sldMk cId="811913136" sldId="303"/>
            <ac:spMk id="21" creationId="{D17AA4DD-88CF-4CB4-871D-B5067275E447}"/>
          </ac:spMkLst>
        </pc:spChg>
        <pc:spChg chg="add mod">
          <ac:chgData name="Atish Bhana" userId="9903eb24-aa77-419d-807a-f1b6e3236fa1" providerId="ADAL" clId="{6F9DFCD0-A9CA-4902-884B-551CCB954E3F}" dt="2020-08-24T13:05:31.579" v="3079" actId="1036"/>
          <ac:spMkLst>
            <pc:docMk/>
            <pc:sldMk cId="811913136" sldId="303"/>
            <ac:spMk id="23" creationId="{AFBF9B79-1892-4B0D-94C9-9E15CF873057}"/>
          </ac:spMkLst>
        </pc:spChg>
        <pc:spChg chg="add del">
          <ac:chgData name="Atish Bhana" userId="9903eb24-aa77-419d-807a-f1b6e3236fa1" providerId="ADAL" clId="{6F9DFCD0-A9CA-4902-884B-551CCB954E3F}" dt="2020-08-24T12:32:13.400" v="2556" actId="478"/>
          <ac:spMkLst>
            <pc:docMk/>
            <pc:sldMk cId="811913136" sldId="303"/>
            <ac:spMk id="24" creationId="{C2EB636E-3AB9-4184-8414-3B2D4D609DF8}"/>
          </ac:spMkLst>
        </pc:spChg>
        <pc:spChg chg="add mod">
          <ac:chgData name="Atish Bhana" userId="9903eb24-aa77-419d-807a-f1b6e3236fa1" providerId="ADAL" clId="{6F9DFCD0-A9CA-4902-884B-551CCB954E3F}" dt="2020-08-24T13:15:34.098" v="3124" actId="1076"/>
          <ac:spMkLst>
            <pc:docMk/>
            <pc:sldMk cId="811913136" sldId="303"/>
            <ac:spMk id="25" creationId="{58636D88-9151-4F30-982D-2B105C97983A}"/>
          </ac:spMkLst>
        </pc:spChg>
        <pc:spChg chg="mod">
          <ac:chgData name="Atish Bhana" userId="9903eb24-aa77-419d-807a-f1b6e3236fa1" providerId="ADAL" clId="{6F9DFCD0-A9CA-4902-884B-551CCB954E3F}" dt="2020-08-24T12:25:24.576" v="2511" actId="1076"/>
          <ac:spMkLst>
            <pc:docMk/>
            <pc:sldMk cId="811913136" sldId="303"/>
            <ac:spMk id="29" creationId="{5A3055EE-3E62-45FF-82D1-58D385A4ECE6}"/>
          </ac:spMkLst>
        </pc:spChg>
        <pc:spChg chg="del mod">
          <ac:chgData name="Atish Bhana" userId="9903eb24-aa77-419d-807a-f1b6e3236fa1" providerId="ADAL" clId="{6F9DFCD0-A9CA-4902-884B-551CCB954E3F}" dt="2020-08-24T12:21:46.352" v="2465" actId="478"/>
          <ac:spMkLst>
            <pc:docMk/>
            <pc:sldMk cId="811913136" sldId="303"/>
            <ac:spMk id="43" creationId="{F61F3AC6-63F8-4989-BD5A-4BD4BC8E7837}"/>
          </ac:spMkLst>
        </pc:spChg>
        <pc:grpChg chg="del">
          <ac:chgData name="Atish Bhana" userId="9903eb24-aa77-419d-807a-f1b6e3236fa1" providerId="ADAL" clId="{6F9DFCD0-A9CA-4902-884B-551CCB954E3F}" dt="2020-08-24T13:08:37.113" v="3087" actId="478"/>
          <ac:grpSpMkLst>
            <pc:docMk/>
            <pc:sldMk cId="811913136" sldId="303"/>
            <ac:grpSpMk id="11" creationId="{8D0AB6A5-2226-4FEB-8917-3A03FEAF3318}"/>
          </ac:grpSpMkLst>
        </pc:grpChg>
        <pc:grpChg chg="mod">
          <ac:chgData name="Atish Bhana" userId="9903eb24-aa77-419d-807a-f1b6e3236fa1" providerId="ADAL" clId="{6F9DFCD0-A9CA-4902-884B-551CCB954E3F}" dt="2020-08-24T13:05:40.083" v="3083" actId="1035"/>
          <ac:grpSpMkLst>
            <pc:docMk/>
            <pc:sldMk cId="811913136" sldId="303"/>
            <ac:grpSpMk id="13" creationId="{573EE284-D257-4763-B2AE-08A08DC59867}"/>
          </ac:grpSpMkLst>
        </pc:grpChg>
        <pc:grpChg chg="mod">
          <ac:chgData name="Atish Bhana" userId="9903eb24-aa77-419d-807a-f1b6e3236fa1" providerId="ADAL" clId="{6F9DFCD0-A9CA-4902-884B-551CCB954E3F}" dt="2020-08-24T12:24:43.879" v="2478" actId="14100"/>
          <ac:grpSpMkLst>
            <pc:docMk/>
            <pc:sldMk cId="811913136" sldId="303"/>
            <ac:grpSpMk id="14" creationId="{3A800BEA-A79D-4D7A-939F-75BFC2719FFD}"/>
          </ac:grpSpMkLst>
        </pc:grpChg>
        <pc:grpChg chg="mod">
          <ac:chgData name="Atish Bhana" userId="9903eb24-aa77-419d-807a-f1b6e3236fa1" providerId="ADAL" clId="{6F9DFCD0-A9CA-4902-884B-551CCB954E3F}" dt="2020-08-24T13:13:26.410" v="3089" actId="207"/>
          <ac:grpSpMkLst>
            <pc:docMk/>
            <pc:sldMk cId="811913136" sldId="303"/>
            <ac:grpSpMk id="20" creationId="{3DB28F6C-18CF-4558-8F15-28DF8613D25A}"/>
          </ac:grpSpMkLst>
        </pc:grpChg>
        <pc:picChg chg="add mod">
          <ac:chgData name="Atish Bhana" userId="9903eb24-aa77-419d-807a-f1b6e3236fa1" providerId="ADAL" clId="{6F9DFCD0-A9CA-4902-884B-551CCB954E3F}" dt="2020-08-24T13:14:49.773" v="3117" actId="1076"/>
          <ac:picMkLst>
            <pc:docMk/>
            <pc:sldMk cId="811913136" sldId="303"/>
            <ac:picMk id="15" creationId="{D7EFAB5B-D3C8-4172-913E-D0168FD71E90}"/>
          </ac:picMkLst>
        </pc:picChg>
        <pc:picChg chg="add mod">
          <ac:chgData name="Atish Bhana" userId="9903eb24-aa77-419d-807a-f1b6e3236fa1" providerId="ADAL" clId="{6F9DFCD0-A9CA-4902-884B-551CCB954E3F}" dt="2020-08-24T13:15:10.082" v="3118" actId="1076"/>
          <ac:picMkLst>
            <pc:docMk/>
            <pc:sldMk cId="811913136" sldId="303"/>
            <ac:picMk id="26" creationId="{6B22A2B4-DD70-4216-B60E-AC7871C927C2}"/>
          </ac:picMkLst>
        </pc:picChg>
      </pc:sldChg>
      <pc:sldChg chg="addSp delSp modSp del ord modTransition setBg">
        <pc:chgData name="Atish Bhana" userId="9903eb24-aa77-419d-807a-f1b6e3236fa1" providerId="ADAL" clId="{6F9DFCD0-A9CA-4902-884B-551CCB954E3F}" dt="2020-08-26T09:46:16.500" v="7147" actId="2696"/>
        <pc:sldMkLst>
          <pc:docMk/>
          <pc:sldMk cId="1915983617" sldId="304"/>
        </pc:sldMkLst>
        <pc:spChg chg="add mod">
          <ac:chgData name="Atish Bhana" userId="9903eb24-aa77-419d-807a-f1b6e3236fa1" providerId="ADAL" clId="{6F9DFCD0-A9CA-4902-884B-551CCB954E3F}" dt="2020-08-26T08:47:13.854" v="6126"/>
          <ac:spMkLst>
            <pc:docMk/>
            <pc:sldMk cId="1915983617" sldId="304"/>
            <ac:spMk id="2" creationId="{9FE89671-0447-4750-BB7A-64845ED48B3D}"/>
          </ac:spMkLst>
        </pc:spChg>
        <pc:spChg chg="add mod">
          <ac:chgData name="Atish Bhana" userId="9903eb24-aa77-419d-807a-f1b6e3236fa1" providerId="ADAL" clId="{6F9DFCD0-A9CA-4902-884B-551CCB954E3F}" dt="2020-08-26T09:46:08.027" v="7146" actId="20577"/>
          <ac:spMkLst>
            <pc:docMk/>
            <pc:sldMk cId="1915983617" sldId="304"/>
            <ac:spMk id="4" creationId="{AD91D2C6-40AA-41A6-9CC2-AD8FD2B9D4A8}"/>
          </ac:spMkLst>
        </pc:spChg>
        <pc:spChg chg="add">
          <ac:chgData name="Atish Bhana" userId="9903eb24-aa77-419d-807a-f1b6e3236fa1" providerId="ADAL" clId="{6F9DFCD0-A9CA-4902-884B-551CCB954E3F}" dt="2020-08-26T08:48:53.712" v="6139"/>
          <ac:spMkLst>
            <pc:docMk/>
            <pc:sldMk cId="1915983617" sldId="304"/>
            <ac:spMk id="5" creationId="{CE63667E-68D1-43F4-9D77-308975717FB2}"/>
          </ac:spMkLst>
        </pc:spChg>
        <pc:spChg chg="add">
          <ac:chgData name="Atish Bhana" userId="9903eb24-aa77-419d-807a-f1b6e3236fa1" providerId="ADAL" clId="{6F9DFCD0-A9CA-4902-884B-551CCB954E3F}" dt="2020-08-26T08:48:53.712" v="6139"/>
          <ac:spMkLst>
            <pc:docMk/>
            <pc:sldMk cId="1915983617" sldId="304"/>
            <ac:spMk id="6" creationId="{BC9EFA3D-42FF-47F7-A242-840478A7F4ED}"/>
          </ac:spMkLst>
        </pc:spChg>
        <pc:picChg chg="add del mod">
          <ac:chgData name="Atish Bhana" userId="9903eb24-aa77-419d-807a-f1b6e3236fa1" providerId="ADAL" clId="{6F9DFCD0-A9CA-4902-884B-551CCB954E3F}" dt="2020-08-26T08:50:42.628" v="6152"/>
          <ac:picMkLst>
            <pc:docMk/>
            <pc:sldMk cId="1915983617" sldId="304"/>
            <ac:picMk id="1026" creationId="{502AE377-E62A-4D5C-B067-585E983F3BC0}"/>
          </ac:picMkLst>
        </pc:picChg>
      </pc:sldChg>
      <pc:sldChg chg="add del ord modTransition">
        <pc:chgData name="Atish Bhana" userId="9903eb24-aa77-419d-807a-f1b6e3236fa1" providerId="ADAL" clId="{6F9DFCD0-A9CA-4902-884B-551CCB954E3F}" dt="2020-08-26T10:44:15.889" v="7720" actId="2696"/>
        <pc:sldMkLst>
          <pc:docMk/>
          <pc:sldMk cId="448184481" sldId="305"/>
        </pc:sldMkLst>
      </pc:sldChg>
      <pc:sldChg chg="add del ord modTransition">
        <pc:chgData name="Atish Bhana" userId="9903eb24-aa77-419d-807a-f1b6e3236fa1" providerId="ADAL" clId="{6F9DFCD0-A9CA-4902-884B-551CCB954E3F}" dt="2020-08-26T10:44:15.885" v="7719" actId="2696"/>
        <pc:sldMkLst>
          <pc:docMk/>
          <pc:sldMk cId="1645257483" sldId="306"/>
        </pc:sldMkLst>
      </pc:sldChg>
      <pc:sldChg chg="add del ord modTransition">
        <pc:chgData name="Atish Bhana" userId="9903eb24-aa77-419d-807a-f1b6e3236fa1" providerId="ADAL" clId="{6F9DFCD0-A9CA-4902-884B-551CCB954E3F}" dt="2020-08-26T10:44:15.875" v="7718" actId="2696"/>
        <pc:sldMkLst>
          <pc:docMk/>
          <pc:sldMk cId="2648835954" sldId="307"/>
        </pc:sldMkLst>
      </pc:sldChg>
      <pc:sldChg chg="add del ord modTransition">
        <pc:chgData name="Atish Bhana" userId="9903eb24-aa77-419d-807a-f1b6e3236fa1" providerId="ADAL" clId="{6F9DFCD0-A9CA-4902-884B-551CCB954E3F}" dt="2020-08-26T10:44:15.871" v="7717" actId="2696"/>
        <pc:sldMkLst>
          <pc:docMk/>
          <pc:sldMk cId="2162977794" sldId="308"/>
        </pc:sldMkLst>
      </pc:sldChg>
      <pc:sldChg chg="add del ord modTransition">
        <pc:chgData name="Atish Bhana" userId="9903eb24-aa77-419d-807a-f1b6e3236fa1" providerId="ADAL" clId="{6F9DFCD0-A9CA-4902-884B-551CCB954E3F}" dt="2020-08-26T10:44:15.864" v="7716" actId="2696"/>
        <pc:sldMkLst>
          <pc:docMk/>
          <pc:sldMk cId="2321031458" sldId="309"/>
        </pc:sldMkLst>
      </pc:sldChg>
      <pc:sldChg chg="add del ord modTransition">
        <pc:chgData name="Atish Bhana" userId="9903eb24-aa77-419d-807a-f1b6e3236fa1" providerId="ADAL" clId="{6F9DFCD0-A9CA-4902-884B-551CCB954E3F}" dt="2020-08-26T10:44:15.855" v="7715" actId="2696"/>
        <pc:sldMkLst>
          <pc:docMk/>
          <pc:sldMk cId="740973280" sldId="310"/>
        </pc:sldMkLst>
      </pc:sldChg>
      <pc:sldChg chg="addSp delSp modSp add del mod ord modTransition setBg modClrScheme modAnim chgLayout">
        <pc:chgData name="Atish Bhana" userId="9903eb24-aa77-419d-807a-f1b6e3236fa1" providerId="ADAL" clId="{6F9DFCD0-A9CA-4902-884B-551CCB954E3F}" dt="2020-08-26T13:37:27.558" v="9397" actId="2696"/>
        <pc:sldMkLst>
          <pc:docMk/>
          <pc:sldMk cId="4285097588" sldId="311"/>
        </pc:sldMkLst>
        <pc:spChg chg="del mod">
          <ac:chgData name="Atish Bhana" userId="9903eb24-aa77-419d-807a-f1b6e3236fa1" providerId="ADAL" clId="{6F9DFCD0-A9CA-4902-884B-551CCB954E3F}" dt="2020-08-22T10:13:15.699" v="520" actId="478"/>
          <ac:spMkLst>
            <pc:docMk/>
            <pc:sldMk cId="4285097588" sldId="311"/>
            <ac:spMk id="2" creationId="{1FDCAA90-24C9-48CF-8F53-1003ECCBCF8F}"/>
          </ac:spMkLst>
        </pc:spChg>
        <pc:spChg chg="add del mod">
          <ac:chgData name="Atish Bhana" userId="9903eb24-aa77-419d-807a-f1b6e3236fa1" providerId="ADAL" clId="{6F9DFCD0-A9CA-4902-884B-551CCB954E3F}" dt="2020-08-22T10:13:15.699" v="520" actId="478"/>
          <ac:spMkLst>
            <pc:docMk/>
            <pc:sldMk cId="4285097588" sldId="311"/>
            <ac:spMk id="4" creationId="{CD8518DD-A412-4CA1-A1F7-4CF7B8BFF984}"/>
          </ac:spMkLst>
        </pc:spChg>
        <pc:spChg chg="add del mod">
          <ac:chgData name="Atish Bhana" userId="9903eb24-aa77-419d-807a-f1b6e3236fa1" providerId="ADAL" clId="{6F9DFCD0-A9CA-4902-884B-551CCB954E3F}" dt="2020-08-22T10:13:15.699" v="520" actId="478"/>
          <ac:spMkLst>
            <pc:docMk/>
            <pc:sldMk cId="4285097588" sldId="311"/>
            <ac:spMk id="5" creationId="{DA86E443-6E42-4E50-892F-AB67F528150F}"/>
          </ac:spMkLst>
        </pc:spChg>
        <pc:spChg chg="add del mod">
          <ac:chgData name="Atish Bhana" userId="9903eb24-aa77-419d-807a-f1b6e3236fa1" providerId="ADAL" clId="{6F9DFCD0-A9CA-4902-884B-551CCB954E3F}" dt="2020-08-22T10:12:55.980" v="516" actId="26606"/>
          <ac:spMkLst>
            <pc:docMk/>
            <pc:sldMk cId="4285097588" sldId="311"/>
            <ac:spMk id="7" creationId="{AE5193B7-CE4D-4383-9360-3F53A502F552}"/>
          </ac:spMkLst>
        </pc:spChg>
        <pc:picChg chg="add del mod">
          <ac:chgData name="Atish Bhana" userId="9903eb24-aa77-419d-807a-f1b6e3236fa1" providerId="ADAL" clId="{6F9DFCD0-A9CA-4902-884B-551CCB954E3F}" dt="2020-08-22T10:13:07.689" v="518"/>
          <ac:picMkLst>
            <pc:docMk/>
            <pc:sldMk cId="4285097588" sldId="311"/>
            <ac:picMk id="3" creationId="{0D857172-CCB6-43FF-9285-FDD7BE03DFD9}"/>
          </ac:picMkLst>
        </pc:picChg>
        <pc:picChg chg="add mod modCrop">
          <ac:chgData name="Atish Bhana" userId="9903eb24-aa77-419d-807a-f1b6e3236fa1" providerId="ADAL" clId="{6F9DFCD0-A9CA-4902-884B-551CCB954E3F}" dt="2020-08-22T11:05:01.154" v="829"/>
          <ac:picMkLst>
            <pc:docMk/>
            <pc:sldMk cId="4285097588" sldId="311"/>
            <ac:picMk id="8" creationId="{C5BA4DD5-D7DB-4758-8B5B-B9ED406C0FCE}"/>
          </ac:picMkLst>
        </pc:picChg>
      </pc:sldChg>
      <pc:sldChg chg="add del ord modTransition">
        <pc:chgData name="Atish Bhana" userId="9903eb24-aa77-419d-807a-f1b6e3236fa1" providerId="ADAL" clId="{6F9DFCD0-A9CA-4902-884B-551CCB954E3F}" dt="2020-08-22T14:12:03.184" v="1674" actId="2696"/>
        <pc:sldMkLst>
          <pc:docMk/>
          <pc:sldMk cId="222361591" sldId="312"/>
        </pc:sldMkLst>
      </pc:sldChg>
      <pc:sldChg chg="delSp add del ord delAnim">
        <pc:chgData name="Atish Bhana" userId="9903eb24-aa77-419d-807a-f1b6e3236fa1" providerId="ADAL" clId="{6F9DFCD0-A9CA-4902-884B-551CCB954E3F}" dt="2020-08-22T14:12:03.119" v="1672" actId="2696"/>
        <pc:sldMkLst>
          <pc:docMk/>
          <pc:sldMk cId="924286204" sldId="313"/>
        </pc:sldMkLst>
        <pc:picChg chg="del">
          <ac:chgData name="Atish Bhana" userId="9903eb24-aa77-419d-807a-f1b6e3236fa1" providerId="ADAL" clId="{6F9DFCD0-A9CA-4902-884B-551CCB954E3F}" dt="2020-08-22T10:40:52.178" v="716" actId="478"/>
          <ac:picMkLst>
            <pc:docMk/>
            <pc:sldMk cId="924286204" sldId="313"/>
            <ac:picMk id="9" creationId="{D72C01BD-CF25-4047-A21E-7BE636A8FB60}"/>
          </ac:picMkLst>
        </pc:picChg>
      </pc:sldChg>
      <pc:sldChg chg="addSp delSp modSp add del ord modTransition setBg modAnim">
        <pc:chgData name="Atish Bhana" userId="9903eb24-aa77-419d-807a-f1b6e3236fa1" providerId="ADAL" clId="{6F9DFCD0-A9CA-4902-884B-551CCB954E3F}" dt="2020-08-22T10:55:27.899" v="779" actId="2696"/>
        <pc:sldMkLst>
          <pc:docMk/>
          <pc:sldMk cId="3827387080" sldId="314"/>
        </pc:sldMkLst>
        <pc:picChg chg="add del mod">
          <ac:chgData name="Atish Bhana" userId="9903eb24-aa77-419d-807a-f1b6e3236fa1" providerId="ADAL" clId="{6F9DFCD0-A9CA-4902-884B-551CCB954E3F}" dt="2020-08-22T10:55:03.957" v="777"/>
          <ac:picMkLst>
            <pc:docMk/>
            <pc:sldMk cId="3827387080" sldId="314"/>
            <ac:picMk id="3" creationId="{121FB817-F150-42B7-8215-4DE5DC259344}"/>
          </ac:picMkLst>
        </pc:picChg>
      </pc:sldChg>
      <pc:sldChg chg="addSp modSp add ord modTransition setBg">
        <pc:chgData name="Atish Bhana" userId="9903eb24-aa77-419d-807a-f1b6e3236fa1" providerId="ADAL" clId="{6F9DFCD0-A9CA-4902-884B-551CCB954E3F}" dt="2020-08-28T08:04:44.124" v="11439"/>
        <pc:sldMkLst>
          <pc:docMk/>
          <pc:sldMk cId="472515214" sldId="315"/>
        </pc:sldMkLst>
        <pc:spChg chg="add mod ord">
          <ac:chgData name="Atish Bhana" userId="9903eb24-aa77-419d-807a-f1b6e3236fa1" providerId="ADAL" clId="{6F9DFCD0-A9CA-4902-884B-551CCB954E3F}" dt="2020-08-24T14:18:48.623" v="4356" actId="1076"/>
          <ac:spMkLst>
            <pc:docMk/>
            <pc:sldMk cId="472515214" sldId="315"/>
            <ac:spMk id="4" creationId="{D2EC2AE0-BB5B-40E1-ABEA-D82860AA654D}"/>
          </ac:spMkLst>
        </pc:spChg>
        <pc:spChg chg="add mod">
          <ac:chgData name="Atish Bhana" userId="9903eb24-aa77-419d-807a-f1b6e3236fa1" providerId="ADAL" clId="{6F9DFCD0-A9CA-4902-884B-551CCB954E3F}" dt="2020-08-26T10:37:28.139" v="7692" actId="5793"/>
          <ac:spMkLst>
            <pc:docMk/>
            <pc:sldMk cId="472515214" sldId="315"/>
            <ac:spMk id="7" creationId="{7845DD59-27A0-4344-B205-A4AFC08396AD}"/>
          </ac:spMkLst>
        </pc:spChg>
        <pc:spChg chg="mod ord">
          <ac:chgData name="Atish Bhana" userId="9903eb24-aa77-419d-807a-f1b6e3236fa1" providerId="ADAL" clId="{6F9DFCD0-A9CA-4902-884B-551CCB954E3F}" dt="2020-08-24T14:18:27.877" v="4344" actId="1076"/>
          <ac:spMkLst>
            <pc:docMk/>
            <pc:sldMk cId="472515214" sldId="315"/>
            <ac:spMk id="158" creationId="{00000000-0000-0000-0000-000000000000}"/>
          </ac:spMkLst>
        </pc:spChg>
        <pc:picChg chg="add mod">
          <ac:chgData name="Atish Bhana" userId="9903eb24-aa77-419d-807a-f1b6e3236fa1" providerId="ADAL" clId="{6F9DFCD0-A9CA-4902-884B-551CCB954E3F}" dt="2020-08-26T13:19:56.097" v="9286" actId="14861"/>
          <ac:picMkLst>
            <pc:docMk/>
            <pc:sldMk cId="472515214" sldId="315"/>
            <ac:picMk id="3" creationId="{61BEF3A5-5E20-4EAC-AA25-2998AAF2F7AF}"/>
          </ac:picMkLst>
        </pc:picChg>
      </pc:sldChg>
      <pc:sldChg chg="modSp add ord modTransition">
        <pc:chgData name="Atish Bhana" userId="9903eb24-aa77-419d-807a-f1b6e3236fa1" providerId="ADAL" clId="{6F9DFCD0-A9CA-4902-884B-551CCB954E3F}" dt="2020-08-27T15:54:55.571" v="11329"/>
        <pc:sldMkLst>
          <pc:docMk/>
          <pc:sldMk cId="2419559553" sldId="316"/>
        </pc:sldMkLst>
        <pc:spChg chg="mod">
          <ac:chgData name="Atish Bhana" userId="9903eb24-aa77-419d-807a-f1b6e3236fa1" providerId="ADAL" clId="{6F9DFCD0-A9CA-4902-884B-551CCB954E3F}" dt="2020-08-26T10:36:29.921" v="7684" actId="20577"/>
          <ac:spMkLst>
            <pc:docMk/>
            <pc:sldMk cId="2419559553" sldId="316"/>
            <ac:spMk id="270" creationId="{00000000-0000-0000-0000-000000000000}"/>
          </ac:spMkLst>
        </pc:spChg>
      </pc:sldChg>
      <pc:sldChg chg="addSp delSp modSp add modTransition setBg modAnim">
        <pc:chgData name="Atish Bhana" userId="9903eb24-aa77-419d-807a-f1b6e3236fa1" providerId="ADAL" clId="{6F9DFCD0-A9CA-4902-884B-551CCB954E3F}" dt="2020-08-26T14:38:51.925" v="9512"/>
        <pc:sldMkLst>
          <pc:docMk/>
          <pc:sldMk cId="2079793318" sldId="317"/>
        </pc:sldMkLst>
        <pc:grpChg chg="add del mod">
          <ac:chgData name="Atish Bhana" userId="9903eb24-aa77-419d-807a-f1b6e3236fa1" providerId="ADAL" clId="{6F9DFCD0-A9CA-4902-884B-551CCB954E3F}" dt="2020-08-22T14:31:54.582" v="1777"/>
          <ac:grpSpMkLst>
            <pc:docMk/>
            <pc:sldMk cId="2079793318" sldId="317"/>
            <ac:grpSpMk id="7" creationId="{6A9053A4-84DF-4E9E-920D-BD5879F81826}"/>
          </ac:grpSpMkLst>
        </pc:grpChg>
        <pc:picChg chg="add del mod">
          <ac:chgData name="Atish Bhana" userId="9903eb24-aa77-419d-807a-f1b6e3236fa1" providerId="ADAL" clId="{6F9DFCD0-A9CA-4902-884B-551CCB954E3F}" dt="2020-08-22T12:14:59.563" v="1092"/>
          <ac:picMkLst>
            <pc:docMk/>
            <pc:sldMk cId="2079793318" sldId="317"/>
            <ac:picMk id="3" creationId="{5D0D7195-9FAF-4678-8353-E4E16148F3CF}"/>
          </ac:picMkLst>
        </pc:picChg>
        <pc:picChg chg="add del">
          <ac:chgData name="Atish Bhana" userId="9903eb24-aa77-419d-807a-f1b6e3236fa1" providerId="ADAL" clId="{6F9DFCD0-A9CA-4902-884B-551CCB954E3F}" dt="2020-08-22T10:55:03.325" v="776"/>
          <ac:picMkLst>
            <pc:docMk/>
            <pc:sldMk cId="2079793318" sldId="317"/>
            <ac:picMk id="4" creationId="{13D7D7A9-1EBE-45D5-866F-518ACDA38749}"/>
          </ac:picMkLst>
        </pc:picChg>
        <pc:picChg chg="add">
          <ac:chgData name="Atish Bhana" userId="9903eb24-aa77-419d-807a-f1b6e3236fa1" providerId="ADAL" clId="{6F9DFCD0-A9CA-4902-884B-551CCB954E3F}" dt="2020-08-22T12:15:08.169" v="1095"/>
          <ac:picMkLst>
            <pc:docMk/>
            <pc:sldMk cId="2079793318" sldId="317"/>
            <ac:picMk id="5" creationId="{06A0696E-AF9C-49F1-BC0C-2D5119E56731}"/>
          </ac:picMkLst>
        </pc:picChg>
        <pc:picChg chg="add mod ord">
          <ac:chgData name="Atish Bhana" userId="9903eb24-aa77-419d-807a-f1b6e3236fa1" providerId="ADAL" clId="{6F9DFCD0-A9CA-4902-884B-551CCB954E3F}" dt="2020-08-22T12:18:41.993" v="1122" actId="167"/>
          <ac:picMkLst>
            <pc:docMk/>
            <pc:sldMk cId="2079793318" sldId="317"/>
            <ac:picMk id="6" creationId="{6EDB7670-47B1-447A-84FE-AEED9E69BF60}"/>
          </ac:picMkLst>
        </pc:picChg>
      </pc:sldChg>
      <pc:sldChg chg="addSp delSp modSp add modTransition setBg">
        <pc:chgData name="Atish Bhana" userId="9903eb24-aa77-419d-807a-f1b6e3236fa1" providerId="ADAL" clId="{6F9DFCD0-A9CA-4902-884B-551CCB954E3F}" dt="2020-08-24T15:11:48.543" v="4977"/>
        <pc:sldMkLst>
          <pc:docMk/>
          <pc:sldMk cId="10265171" sldId="318"/>
        </pc:sldMkLst>
        <pc:picChg chg="add del">
          <ac:chgData name="Atish Bhana" userId="9903eb24-aa77-419d-807a-f1b6e3236fa1" providerId="ADAL" clId="{6F9DFCD0-A9CA-4902-884B-551CCB954E3F}" dt="2020-08-22T12:17:40.824" v="1114"/>
          <ac:picMkLst>
            <pc:docMk/>
            <pc:sldMk cId="10265171" sldId="318"/>
            <ac:picMk id="3" creationId="{85050F21-15D9-48F9-A2B2-E6B54052D3A1}"/>
          </ac:picMkLst>
        </pc:picChg>
        <pc:picChg chg="add del mod">
          <ac:chgData name="Atish Bhana" userId="9903eb24-aa77-419d-807a-f1b6e3236fa1" providerId="ADAL" clId="{6F9DFCD0-A9CA-4902-884B-551CCB954E3F}" dt="2020-08-22T11:56:54.479" v="873" actId="478"/>
          <ac:picMkLst>
            <pc:docMk/>
            <pc:sldMk cId="10265171" sldId="318"/>
            <ac:picMk id="4" creationId="{632FC5A2-15FE-4BBC-A547-9D61A96804B0}"/>
          </ac:picMkLst>
        </pc:picChg>
        <pc:picChg chg="add del mod modCrop">
          <ac:chgData name="Atish Bhana" userId="9903eb24-aa77-419d-807a-f1b6e3236fa1" providerId="ADAL" clId="{6F9DFCD0-A9CA-4902-884B-551CCB954E3F}" dt="2020-08-22T11:56:55.192" v="874" actId="478"/>
          <ac:picMkLst>
            <pc:docMk/>
            <pc:sldMk cId="10265171" sldId="318"/>
            <ac:picMk id="5" creationId="{FC6D72BC-EEE2-406D-B10C-AF94A0331D9A}"/>
          </ac:picMkLst>
        </pc:picChg>
      </pc:sldChg>
      <pc:sldChg chg="addSp delSp modSp add del ord modTransition delAnim modAnim">
        <pc:chgData name="Atish Bhana" userId="9903eb24-aa77-419d-807a-f1b6e3236fa1" providerId="ADAL" clId="{6F9DFCD0-A9CA-4902-884B-551CCB954E3F}" dt="2020-08-22T13:16:29.391" v="1372" actId="2696"/>
        <pc:sldMkLst>
          <pc:docMk/>
          <pc:sldMk cId="3773381446" sldId="319"/>
        </pc:sldMkLst>
        <pc:spChg chg="add del">
          <ac:chgData name="Atish Bhana" userId="9903eb24-aa77-419d-807a-f1b6e3236fa1" providerId="ADAL" clId="{6F9DFCD0-A9CA-4902-884B-551CCB954E3F}" dt="2020-08-22T12:37:29.316" v="1197"/>
          <ac:spMkLst>
            <pc:docMk/>
            <pc:sldMk cId="3773381446" sldId="319"/>
            <ac:spMk id="21" creationId="{AEE48D6E-D99E-4C2F-87FA-3F063F3D5E74}"/>
          </ac:spMkLst>
        </pc:spChg>
        <pc:spChg chg="add del">
          <ac:chgData name="Atish Bhana" userId="9903eb24-aa77-419d-807a-f1b6e3236fa1" providerId="ADAL" clId="{6F9DFCD0-A9CA-4902-884B-551CCB954E3F}" dt="2020-08-22T12:37:54.527" v="1199"/>
          <ac:spMkLst>
            <pc:docMk/>
            <pc:sldMk cId="3773381446" sldId="319"/>
            <ac:spMk id="22" creationId="{2B9C4A62-BD7C-4619-9139-079F8B87688B}"/>
          </ac:spMkLst>
        </pc:spChg>
        <pc:picChg chg="del">
          <ac:chgData name="Atish Bhana" userId="9903eb24-aa77-419d-807a-f1b6e3236fa1" providerId="ADAL" clId="{6F9DFCD0-A9CA-4902-884B-551CCB954E3F}" dt="2020-08-22T12:06:29.081" v="930" actId="478"/>
          <ac:picMkLst>
            <pc:docMk/>
            <pc:sldMk cId="3773381446" sldId="319"/>
            <ac:picMk id="3" creationId="{85050F21-15D9-48F9-A2B2-E6B54052D3A1}"/>
          </ac:picMkLst>
        </pc:picChg>
        <pc:picChg chg="del">
          <ac:chgData name="Atish Bhana" userId="9903eb24-aa77-419d-807a-f1b6e3236fa1" providerId="ADAL" clId="{6F9DFCD0-A9CA-4902-884B-551CCB954E3F}" dt="2020-08-22T12:06:27.508" v="929"/>
          <ac:picMkLst>
            <pc:docMk/>
            <pc:sldMk cId="3773381446" sldId="319"/>
            <ac:picMk id="4" creationId="{632FC5A2-15FE-4BBC-A547-9D61A96804B0}"/>
          </ac:picMkLst>
        </pc:picChg>
        <pc:picChg chg="del">
          <ac:chgData name="Atish Bhana" userId="9903eb24-aa77-419d-807a-f1b6e3236fa1" providerId="ADAL" clId="{6F9DFCD0-A9CA-4902-884B-551CCB954E3F}" dt="2020-08-22T12:06:27.508" v="929"/>
          <ac:picMkLst>
            <pc:docMk/>
            <pc:sldMk cId="3773381446" sldId="319"/>
            <ac:picMk id="5" creationId="{FC6D72BC-EEE2-406D-B10C-AF94A0331D9A}"/>
          </ac:picMkLst>
        </pc:picChg>
        <pc:picChg chg="add del mod modCrop">
          <ac:chgData name="Atish Bhana" userId="9903eb24-aa77-419d-807a-f1b6e3236fa1" providerId="ADAL" clId="{6F9DFCD0-A9CA-4902-884B-551CCB954E3F}" dt="2020-08-22T12:06:27.508" v="929"/>
          <ac:picMkLst>
            <pc:docMk/>
            <pc:sldMk cId="3773381446" sldId="319"/>
            <ac:picMk id="6" creationId="{A06BC9EC-CA94-4DD2-9FEB-0EA0E6CC6FB8}"/>
          </ac:picMkLst>
        </pc:picChg>
        <pc:picChg chg="add del mod modCrop">
          <ac:chgData name="Atish Bhana" userId="9903eb24-aa77-419d-807a-f1b6e3236fa1" providerId="ADAL" clId="{6F9DFCD0-A9CA-4902-884B-551CCB954E3F}" dt="2020-08-22T12:06:27.508" v="929"/>
          <ac:picMkLst>
            <pc:docMk/>
            <pc:sldMk cId="3773381446" sldId="319"/>
            <ac:picMk id="7" creationId="{44B48D03-EC34-4180-BD67-E964A0473BCB}"/>
          </ac:picMkLst>
        </pc:picChg>
        <pc:picChg chg="add del mod modCrop">
          <ac:chgData name="Atish Bhana" userId="9903eb24-aa77-419d-807a-f1b6e3236fa1" providerId="ADAL" clId="{6F9DFCD0-A9CA-4902-884B-551CCB954E3F}" dt="2020-08-22T12:06:27.508" v="929"/>
          <ac:picMkLst>
            <pc:docMk/>
            <pc:sldMk cId="3773381446" sldId="319"/>
            <ac:picMk id="8" creationId="{6E10FB34-66B8-41BB-98F1-A943AA435B7E}"/>
          </ac:picMkLst>
        </pc:picChg>
        <pc:picChg chg="add del mod modCrop">
          <ac:chgData name="Atish Bhana" userId="9903eb24-aa77-419d-807a-f1b6e3236fa1" providerId="ADAL" clId="{6F9DFCD0-A9CA-4902-884B-551CCB954E3F}" dt="2020-08-22T12:06:27.508" v="929"/>
          <ac:picMkLst>
            <pc:docMk/>
            <pc:sldMk cId="3773381446" sldId="319"/>
            <ac:picMk id="9" creationId="{03975234-5473-49B8-A7A5-7B645FB95F92}"/>
          </ac:picMkLst>
        </pc:picChg>
        <pc:picChg chg="add del">
          <ac:chgData name="Atish Bhana" userId="9903eb24-aa77-419d-807a-f1b6e3236fa1" providerId="ADAL" clId="{6F9DFCD0-A9CA-4902-884B-551CCB954E3F}" dt="2020-08-22T12:34:00.183" v="1187" actId="478"/>
          <ac:picMkLst>
            <pc:docMk/>
            <pc:sldMk cId="3773381446" sldId="319"/>
            <ac:picMk id="10" creationId="{BBE040A1-552A-4778-B1BC-2113DA41E866}"/>
          </ac:picMkLst>
        </pc:picChg>
        <pc:picChg chg="add del mod">
          <ac:chgData name="Atish Bhana" userId="9903eb24-aa77-419d-807a-f1b6e3236fa1" providerId="ADAL" clId="{6F9DFCD0-A9CA-4902-884B-551CCB954E3F}" dt="2020-08-22T12:59:30.313" v="1265" actId="478"/>
          <ac:picMkLst>
            <pc:docMk/>
            <pc:sldMk cId="3773381446" sldId="319"/>
            <ac:picMk id="11" creationId="{1F4E39C4-D8F2-440D-B4A0-F2EE3B320557}"/>
          </ac:picMkLst>
        </pc:picChg>
        <pc:picChg chg="add del mod">
          <ac:chgData name="Atish Bhana" userId="9903eb24-aa77-419d-807a-f1b6e3236fa1" providerId="ADAL" clId="{6F9DFCD0-A9CA-4902-884B-551CCB954E3F}" dt="2020-08-22T12:59:34.794" v="1269" actId="478"/>
          <ac:picMkLst>
            <pc:docMk/>
            <pc:sldMk cId="3773381446" sldId="319"/>
            <ac:picMk id="12" creationId="{C93327C4-DB88-4F25-BEDF-158C46B39971}"/>
          </ac:picMkLst>
        </pc:picChg>
        <pc:picChg chg="add del mod">
          <ac:chgData name="Atish Bhana" userId="9903eb24-aa77-419d-807a-f1b6e3236fa1" providerId="ADAL" clId="{6F9DFCD0-A9CA-4902-884B-551CCB954E3F}" dt="2020-08-22T12:59:34.187" v="1268" actId="478"/>
          <ac:picMkLst>
            <pc:docMk/>
            <pc:sldMk cId="3773381446" sldId="319"/>
            <ac:picMk id="13" creationId="{84414917-AE45-4D77-B34A-BBC085F6A1CB}"/>
          </ac:picMkLst>
        </pc:picChg>
        <pc:picChg chg="add del mod">
          <ac:chgData name="Atish Bhana" userId="9903eb24-aa77-419d-807a-f1b6e3236fa1" providerId="ADAL" clId="{6F9DFCD0-A9CA-4902-884B-551CCB954E3F}" dt="2020-08-22T12:33:55.317" v="1186" actId="478"/>
          <ac:picMkLst>
            <pc:docMk/>
            <pc:sldMk cId="3773381446" sldId="319"/>
            <ac:picMk id="14" creationId="{6F4E39C6-603A-450F-8A29-CD7AFE7521BB}"/>
          </ac:picMkLst>
        </pc:picChg>
        <pc:picChg chg="add del mod">
          <ac:chgData name="Atish Bhana" userId="9903eb24-aa77-419d-807a-f1b6e3236fa1" providerId="ADAL" clId="{6F9DFCD0-A9CA-4902-884B-551CCB954E3F}" dt="2020-08-22T12:33:44.776" v="1184" actId="478"/>
          <ac:picMkLst>
            <pc:docMk/>
            <pc:sldMk cId="3773381446" sldId="319"/>
            <ac:picMk id="15" creationId="{51C8C505-4A17-4B93-8B25-CB959AD440E6}"/>
          </ac:picMkLst>
        </pc:picChg>
        <pc:picChg chg="add del ord">
          <ac:chgData name="Atish Bhana" userId="9903eb24-aa77-419d-807a-f1b6e3236fa1" providerId="ADAL" clId="{6F9DFCD0-A9CA-4902-884B-551CCB954E3F}" dt="2020-08-22T13:04:53.636" v="1317" actId="478"/>
          <ac:picMkLst>
            <pc:docMk/>
            <pc:sldMk cId="3773381446" sldId="319"/>
            <ac:picMk id="16" creationId="{565B742D-0E2E-4E68-A6E8-1EF7D19B67A2}"/>
          </ac:picMkLst>
        </pc:picChg>
        <pc:picChg chg="add del mod modCrop">
          <ac:chgData name="Atish Bhana" userId="9903eb24-aa77-419d-807a-f1b6e3236fa1" providerId="ADAL" clId="{6F9DFCD0-A9CA-4902-884B-551CCB954E3F}" dt="2020-08-22T12:31:44.557" v="1161"/>
          <ac:picMkLst>
            <pc:docMk/>
            <pc:sldMk cId="3773381446" sldId="319"/>
            <ac:picMk id="17" creationId="{94CF7727-2709-42BB-8185-662C988A83F7}"/>
          </ac:picMkLst>
        </pc:picChg>
        <pc:picChg chg="add del mod modCrop">
          <ac:chgData name="Atish Bhana" userId="9903eb24-aa77-419d-807a-f1b6e3236fa1" providerId="ADAL" clId="{6F9DFCD0-A9CA-4902-884B-551CCB954E3F}" dt="2020-08-22T12:59:27.533" v="1263" actId="478"/>
          <ac:picMkLst>
            <pc:docMk/>
            <pc:sldMk cId="3773381446" sldId="319"/>
            <ac:picMk id="18" creationId="{A28D8F63-5D5F-4752-8730-258A72E52969}"/>
          </ac:picMkLst>
        </pc:picChg>
        <pc:picChg chg="add del mod modCrop">
          <ac:chgData name="Atish Bhana" userId="9903eb24-aa77-419d-807a-f1b6e3236fa1" providerId="ADAL" clId="{6F9DFCD0-A9CA-4902-884B-551CCB954E3F}" dt="2020-08-22T12:59:28.256" v="1264" actId="478"/>
          <ac:picMkLst>
            <pc:docMk/>
            <pc:sldMk cId="3773381446" sldId="319"/>
            <ac:picMk id="19" creationId="{41802F59-158F-448A-8DBB-0050CC534CC0}"/>
          </ac:picMkLst>
        </pc:picChg>
        <pc:picChg chg="add del mod">
          <ac:chgData name="Atish Bhana" userId="9903eb24-aa77-419d-807a-f1b6e3236fa1" providerId="ADAL" clId="{6F9DFCD0-A9CA-4902-884B-551CCB954E3F}" dt="2020-08-22T12:59:25.896" v="1262" actId="478"/>
          <ac:picMkLst>
            <pc:docMk/>
            <pc:sldMk cId="3773381446" sldId="319"/>
            <ac:picMk id="20" creationId="{BE0EBC27-3C59-42E7-BAC4-2B886E3769CC}"/>
          </ac:picMkLst>
        </pc:picChg>
        <pc:picChg chg="add del mod">
          <ac:chgData name="Atish Bhana" userId="9903eb24-aa77-419d-807a-f1b6e3236fa1" providerId="ADAL" clId="{6F9DFCD0-A9CA-4902-884B-551CCB954E3F}" dt="2020-08-22T12:59:14.570" v="1259" actId="478"/>
          <ac:picMkLst>
            <pc:docMk/>
            <pc:sldMk cId="3773381446" sldId="319"/>
            <ac:picMk id="23" creationId="{F17EE62E-9D1E-4764-92BE-2F89A3073057}"/>
          </ac:picMkLst>
        </pc:picChg>
        <pc:picChg chg="add del mod modCrop">
          <ac:chgData name="Atish Bhana" userId="9903eb24-aa77-419d-807a-f1b6e3236fa1" providerId="ADAL" clId="{6F9DFCD0-A9CA-4902-884B-551CCB954E3F}" dt="2020-08-22T13:04:53.636" v="1317" actId="478"/>
          <ac:picMkLst>
            <pc:docMk/>
            <pc:sldMk cId="3773381446" sldId="319"/>
            <ac:picMk id="24" creationId="{535BB00A-1E2E-4EDF-9289-69BDBE6E0F01}"/>
          </ac:picMkLst>
        </pc:picChg>
        <pc:picChg chg="add del mod modCrop">
          <ac:chgData name="Atish Bhana" userId="9903eb24-aa77-419d-807a-f1b6e3236fa1" providerId="ADAL" clId="{6F9DFCD0-A9CA-4902-884B-551CCB954E3F}" dt="2020-08-22T13:04:53.636" v="1317" actId="478"/>
          <ac:picMkLst>
            <pc:docMk/>
            <pc:sldMk cId="3773381446" sldId="319"/>
            <ac:picMk id="25" creationId="{2337F565-4892-418A-9632-A1ADD87CA98C}"/>
          </ac:picMkLst>
        </pc:picChg>
        <pc:picChg chg="add del mod modCrop">
          <ac:chgData name="Atish Bhana" userId="9903eb24-aa77-419d-807a-f1b6e3236fa1" providerId="ADAL" clId="{6F9DFCD0-A9CA-4902-884B-551CCB954E3F}" dt="2020-08-22T13:04:53.636" v="1317" actId="478"/>
          <ac:picMkLst>
            <pc:docMk/>
            <pc:sldMk cId="3773381446" sldId="319"/>
            <ac:picMk id="26" creationId="{614B1EDA-4F8D-4235-9DB2-641F813ACB63}"/>
          </ac:picMkLst>
        </pc:picChg>
        <pc:picChg chg="add del mod modCrop">
          <ac:chgData name="Atish Bhana" userId="9903eb24-aa77-419d-807a-f1b6e3236fa1" providerId="ADAL" clId="{6F9DFCD0-A9CA-4902-884B-551CCB954E3F}" dt="2020-08-22T13:04:53.636" v="1317" actId="478"/>
          <ac:picMkLst>
            <pc:docMk/>
            <pc:sldMk cId="3773381446" sldId="319"/>
            <ac:picMk id="27" creationId="{A17A44FE-3CBE-4B6A-AF1C-8E3096F06600}"/>
          </ac:picMkLst>
        </pc:picChg>
        <pc:picChg chg="add del mod modCrop">
          <ac:chgData name="Atish Bhana" userId="9903eb24-aa77-419d-807a-f1b6e3236fa1" providerId="ADAL" clId="{6F9DFCD0-A9CA-4902-884B-551CCB954E3F}" dt="2020-08-22T13:04:53.636" v="1317" actId="478"/>
          <ac:picMkLst>
            <pc:docMk/>
            <pc:sldMk cId="3773381446" sldId="319"/>
            <ac:picMk id="28" creationId="{3A894D78-845D-4E22-9ACF-75B605E8574A}"/>
          </ac:picMkLst>
        </pc:picChg>
        <pc:picChg chg="add del mod modCrop">
          <ac:chgData name="Atish Bhana" userId="9903eb24-aa77-419d-807a-f1b6e3236fa1" providerId="ADAL" clId="{6F9DFCD0-A9CA-4902-884B-551CCB954E3F}" dt="2020-08-22T13:04:53.636" v="1317" actId="478"/>
          <ac:picMkLst>
            <pc:docMk/>
            <pc:sldMk cId="3773381446" sldId="319"/>
            <ac:picMk id="29" creationId="{1161CA88-3FFA-4F18-A6E2-E39A49D88105}"/>
          </ac:picMkLst>
        </pc:picChg>
        <pc:picChg chg="add">
          <ac:chgData name="Atish Bhana" userId="9903eb24-aa77-419d-807a-f1b6e3236fa1" providerId="ADAL" clId="{6F9DFCD0-A9CA-4902-884B-551CCB954E3F}" dt="2020-08-22T13:04:54.151" v="1318"/>
          <ac:picMkLst>
            <pc:docMk/>
            <pc:sldMk cId="3773381446" sldId="319"/>
            <ac:picMk id="30" creationId="{8E5E2922-D70E-4E7F-BBD5-F5F3A589D4CE}"/>
          </ac:picMkLst>
        </pc:picChg>
        <pc:picChg chg="add">
          <ac:chgData name="Atish Bhana" userId="9903eb24-aa77-419d-807a-f1b6e3236fa1" providerId="ADAL" clId="{6F9DFCD0-A9CA-4902-884B-551CCB954E3F}" dt="2020-08-22T13:04:54.151" v="1318"/>
          <ac:picMkLst>
            <pc:docMk/>
            <pc:sldMk cId="3773381446" sldId="319"/>
            <ac:picMk id="31" creationId="{7D8FAF70-73C7-437E-9234-361129AF5525}"/>
          </ac:picMkLst>
        </pc:picChg>
        <pc:picChg chg="add">
          <ac:chgData name="Atish Bhana" userId="9903eb24-aa77-419d-807a-f1b6e3236fa1" providerId="ADAL" clId="{6F9DFCD0-A9CA-4902-884B-551CCB954E3F}" dt="2020-08-22T13:04:54.151" v="1318"/>
          <ac:picMkLst>
            <pc:docMk/>
            <pc:sldMk cId="3773381446" sldId="319"/>
            <ac:picMk id="32" creationId="{E6AC2385-BEF1-46F3-9B7E-4ED2A9EC5ACA}"/>
          </ac:picMkLst>
        </pc:picChg>
        <pc:picChg chg="add">
          <ac:chgData name="Atish Bhana" userId="9903eb24-aa77-419d-807a-f1b6e3236fa1" providerId="ADAL" clId="{6F9DFCD0-A9CA-4902-884B-551CCB954E3F}" dt="2020-08-22T13:04:54.151" v="1318"/>
          <ac:picMkLst>
            <pc:docMk/>
            <pc:sldMk cId="3773381446" sldId="319"/>
            <ac:picMk id="33" creationId="{28871E88-CC50-445D-B449-23AC7BFA8ED9}"/>
          </ac:picMkLst>
        </pc:picChg>
        <pc:picChg chg="add">
          <ac:chgData name="Atish Bhana" userId="9903eb24-aa77-419d-807a-f1b6e3236fa1" providerId="ADAL" clId="{6F9DFCD0-A9CA-4902-884B-551CCB954E3F}" dt="2020-08-22T13:04:54.151" v="1318"/>
          <ac:picMkLst>
            <pc:docMk/>
            <pc:sldMk cId="3773381446" sldId="319"/>
            <ac:picMk id="34" creationId="{C3ECC1F1-3224-441D-9716-8291E235392E}"/>
          </ac:picMkLst>
        </pc:picChg>
        <pc:picChg chg="add">
          <ac:chgData name="Atish Bhana" userId="9903eb24-aa77-419d-807a-f1b6e3236fa1" providerId="ADAL" clId="{6F9DFCD0-A9CA-4902-884B-551CCB954E3F}" dt="2020-08-22T13:04:54.151" v="1318"/>
          <ac:picMkLst>
            <pc:docMk/>
            <pc:sldMk cId="3773381446" sldId="319"/>
            <ac:picMk id="35" creationId="{0777D8A6-4D18-4313-A4FF-E0241237D6D0}"/>
          </ac:picMkLst>
        </pc:picChg>
        <pc:picChg chg="add">
          <ac:chgData name="Atish Bhana" userId="9903eb24-aa77-419d-807a-f1b6e3236fa1" providerId="ADAL" clId="{6F9DFCD0-A9CA-4902-884B-551CCB954E3F}" dt="2020-08-22T13:04:54.151" v="1318"/>
          <ac:picMkLst>
            <pc:docMk/>
            <pc:sldMk cId="3773381446" sldId="319"/>
            <ac:picMk id="36" creationId="{76FAF914-9D52-46AD-9165-14BB69308F1E}"/>
          </ac:picMkLst>
        </pc:picChg>
        <pc:picChg chg="add">
          <ac:chgData name="Atish Bhana" userId="9903eb24-aa77-419d-807a-f1b6e3236fa1" providerId="ADAL" clId="{6F9DFCD0-A9CA-4902-884B-551CCB954E3F}" dt="2020-08-22T13:04:54.151" v="1318"/>
          <ac:picMkLst>
            <pc:docMk/>
            <pc:sldMk cId="3773381446" sldId="319"/>
            <ac:picMk id="37" creationId="{D94E1C19-A14B-4541-B26C-32DCC6D9EA5F}"/>
          </ac:picMkLst>
        </pc:picChg>
        <pc:picChg chg="add">
          <ac:chgData name="Atish Bhana" userId="9903eb24-aa77-419d-807a-f1b6e3236fa1" providerId="ADAL" clId="{6F9DFCD0-A9CA-4902-884B-551CCB954E3F}" dt="2020-08-22T13:05:37.632" v="1320"/>
          <ac:picMkLst>
            <pc:docMk/>
            <pc:sldMk cId="3773381446" sldId="319"/>
            <ac:picMk id="38" creationId="{D9618B45-9D3D-4380-8E54-932617DFB14D}"/>
          </ac:picMkLst>
        </pc:picChg>
        <pc:picChg chg="add">
          <ac:chgData name="Atish Bhana" userId="9903eb24-aa77-419d-807a-f1b6e3236fa1" providerId="ADAL" clId="{6F9DFCD0-A9CA-4902-884B-551CCB954E3F}" dt="2020-08-22T13:05:37.632" v="1320"/>
          <ac:picMkLst>
            <pc:docMk/>
            <pc:sldMk cId="3773381446" sldId="319"/>
            <ac:picMk id="39" creationId="{3A661EFA-BEFC-4DFE-BCB7-7B250A348946}"/>
          </ac:picMkLst>
        </pc:picChg>
      </pc:sldChg>
      <pc:sldChg chg="addSp delSp modSp add modTransition setBg addCm delCm">
        <pc:chgData name="Atish Bhana" userId="9903eb24-aa77-419d-807a-f1b6e3236fa1" providerId="ADAL" clId="{6F9DFCD0-A9CA-4902-884B-551CCB954E3F}" dt="2020-08-27T16:05:16.227" v="11391"/>
        <pc:sldMkLst>
          <pc:docMk/>
          <pc:sldMk cId="4211950136" sldId="320"/>
        </pc:sldMkLst>
        <pc:spChg chg="del">
          <ac:chgData name="Atish Bhana" userId="9903eb24-aa77-419d-807a-f1b6e3236fa1" providerId="ADAL" clId="{6F9DFCD0-A9CA-4902-884B-551CCB954E3F}" dt="2020-08-22T12:15:54.028" v="1103" actId="478"/>
          <ac:spMkLst>
            <pc:docMk/>
            <pc:sldMk cId="4211950136" sldId="320"/>
            <ac:spMk id="2" creationId="{7BC04BC4-D366-47BE-BFAC-AE023A3672E4}"/>
          </ac:spMkLst>
        </pc:spChg>
        <pc:spChg chg="add del mod">
          <ac:chgData name="Atish Bhana" userId="9903eb24-aa77-419d-807a-f1b6e3236fa1" providerId="ADAL" clId="{6F9DFCD0-A9CA-4902-884B-551CCB954E3F}" dt="2020-08-22T12:15:54.028" v="1103" actId="478"/>
          <ac:spMkLst>
            <pc:docMk/>
            <pc:sldMk cId="4211950136" sldId="320"/>
            <ac:spMk id="4" creationId="{12501140-3327-47A6-B1EC-A6CDABC2A005}"/>
          </ac:spMkLst>
        </pc:spChg>
        <pc:spChg chg="add del mod">
          <ac:chgData name="Atish Bhana" userId="9903eb24-aa77-419d-807a-f1b6e3236fa1" providerId="ADAL" clId="{6F9DFCD0-A9CA-4902-884B-551CCB954E3F}" dt="2020-08-22T12:15:54.028" v="1103" actId="478"/>
          <ac:spMkLst>
            <pc:docMk/>
            <pc:sldMk cId="4211950136" sldId="320"/>
            <ac:spMk id="5" creationId="{221CA48A-991C-4739-94BB-B1E137A74473}"/>
          </ac:spMkLst>
        </pc:spChg>
        <pc:picChg chg="add mod">
          <ac:chgData name="Atish Bhana" userId="9903eb24-aa77-419d-807a-f1b6e3236fa1" providerId="ADAL" clId="{6F9DFCD0-A9CA-4902-884B-551CCB954E3F}" dt="2020-08-26T14:31:19.341" v="9491" actId="962"/>
          <ac:picMkLst>
            <pc:docMk/>
            <pc:sldMk cId="4211950136" sldId="320"/>
            <ac:picMk id="3" creationId="{8AC29E0E-A0F0-4321-97F3-4736CD6297E0}"/>
          </ac:picMkLst>
        </pc:picChg>
        <pc:picChg chg="add del">
          <ac:chgData name="Atish Bhana" userId="9903eb24-aa77-419d-807a-f1b6e3236fa1" providerId="ADAL" clId="{6F9DFCD0-A9CA-4902-884B-551CCB954E3F}" dt="2020-08-22T12:15:42.984" v="1098"/>
          <ac:picMkLst>
            <pc:docMk/>
            <pc:sldMk cId="4211950136" sldId="320"/>
            <ac:picMk id="3" creationId="{DF8477A3-887E-44FE-9089-8B2E983744DB}"/>
          </ac:picMkLst>
        </pc:picChg>
      </pc:sldChg>
      <pc:sldChg chg="addSp delSp modSp add ord modTransition delAnim modAnim">
        <pc:chgData name="Atish Bhana" userId="9903eb24-aa77-419d-807a-f1b6e3236fa1" providerId="ADAL" clId="{6F9DFCD0-A9CA-4902-884B-551CCB954E3F}" dt="2020-08-26T14:39:09.481" v="9513"/>
        <pc:sldMkLst>
          <pc:docMk/>
          <pc:sldMk cId="2634806845" sldId="321"/>
        </pc:sldMkLst>
        <pc:spChg chg="add del">
          <ac:chgData name="Atish Bhana" userId="9903eb24-aa77-419d-807a-f1b6e3236fa1" providerId="ADAL" clId="{6F9DFCD0-A9CA-4902-884B-551CCB954E3F}" dt="2020-08-22T12:32:52.945" v="1176"/>
          <ac:spMkLst>
            <pc:docMk/>
            <pc:sldMk cId="2634806845" sldId="321"/>
            <ac:spMk id="2" creationId="{CB44F3F4-6AAE-4C55-9EA3-CD4438EC056E}"/>
          </ac:spMkLst>
        </pc:spChg>
        <pc:grpChg chg="add del ord">
          <ac:chgData name="Atish Bhana" userId="9903eb24-aa77-419d-807a-f1b6e3236fa1" providerId="ADAL" clId="{6F9DFCD0-A9CA-4902-884B-551CCB954E3F}" dt="2020-08-22T13:32:41.536" v="1473" actId="478"/>
          <ac:grpSpMkLst>
            <pc:docMk/>
            <pc:sldMk cId="2634806845" sldId="321"/>
            <ac:grpSpMk id="24" creationId="{8BA25028-8DCF-42D5-8F76-A403163287EA}"/>
          </ac:grpSpMkLst>
        </pc:grpChg>
        <pc:picChg chg="add del">
          <ac:chgData name="Atish Bhana" userId="9903eb24-aa77-419d-807a-f1b6e3236fa1" providerId="ADAL" clId="{6F9DFCD0-A9CA-4902-884B-551CCB954E3F}" dt="2020-08-22T12:32:59.352" v="1177"/>
          <ac:picMkLst>
            <pc:docMk/>
            <pc:sldMk cId="2634806845" sldId="321"/>
            <ac:picMk id="10" creationId="{BBE040A1-552A-4778-B1BC-2113DA41E866}"/>
          </ac:picMkLst>
        </pc:picChg>
        <pc:picChg chg="add del">
          <ac:chgData name="Atish Bhana" userId="9903eb24-aa77-419d-807a-f1b6e3236fa1" providerId="ADAL" clId="{6F9DFCD0-A9CA-4902-884B-551CCB954E3F}" dt="2020-08-22T12:32:59.352" v="1177"/>
          <ac:picMkLst>
            <pc:docMk/>
            <pc:sldMk cId="2634806845" sldId="321"/>
            <ac:picMk id="11" creationId="{1F4E39C4-D8F2-440D-B4A0-F2EE3B320557}"/>
          </ac:picMkLst>
        </pc:picChg>
        <pc:picChg chg="add del mod">
          <ac:chgData name="Atish Bhana" userId="9903eb24-aa77-419d-807a-f1b6e3236fa1" providerId="ADAL" clId="{6F9DFCD0-A9CA-4902-884B-551CCB954E3F}" dt="2020-08-22T12:32:59.352" v="1177"/>
          <ac:picMkLst>
            <pc:docMk/>
            <pc:sldMk cId="2634806845" sldId="321"/>
            <ac:picMk id="12" creationId="{C93327C4-DB88-4F25-BEDF-158C46B39971}"/>
          </ac:picMkLst>
        </pc:picChg>
        <pc:picChg chg="add del">
          <ac:chgData name="Atish Bhana" userId="9903eb24-aa77-419d-807a-f1b6e3236fa1" providerId="ADAL" clId="{6F9DFCD0-A9CA-4902-884B-551CCB954E3F}" dt="2020-08-22T12:32:59.352" v="1177"/>
          <ac:picMkLst>
            <pc:docMk/>
            <pc:sldMk cId="2634806845" sldId="321"/>
            <ac:picMk id="13" creationId="{84414917-AE45-4D77-B34A-BBC085F6A1CB}"/>
          </ac:picMkLst>
        </pc:picChg>
        <pc:picChg chg="del">
          <ac:chgData name="Atish Bhana" userId="9903eb24-aa77-419d-807a-f1b6e3236fa1" providerId="ADAL" clId="{6F9DFCD0-A9CA-4902-884B-551CCB954E3F}" dt="2020-08-22T12:32:00.287" v="1165" actId="478"/>
          <ac:picMkLst>
            <pc:docMk/>
            <pc:sldMk cId="2634806845" sldId="321"/>
            <ac:picMk id="14" creationId="{6F4E39C6-603A-450F-8A29-CD7AFE7521BB}"/>
          </ac:picMkLst>
        </pc:picChg>
        <pc:picChg chg="add del mod">
          <ac:chgData name="Atish Bhana" userId="9903eb24-aa77-419d-807a-f1b6e3236fa1" providerId="ADAL" clId="{6F9DFCD0-A9CA-4902-884B-551CCB954E3F}" dt="2020-08-22T12:32:59.352" v="1177"/>
          <ac:picMkLst>
            <pc:docMk/>
            <pc:sldMk cId="2634806845" sldId="321"/>
            <ac:picMk id="15" creationId="{51C8C505-4A17-4B93-8B25-CB959AD440E6}"/>
          </ac:picMkLst>
        </pc:picChg>
        <pc:picChg chg="add del">
          <ac:chgData name="Atish Bhana" userId="9903eb24-aa77-419d-807a-f1b6e3236fa1" providerId="ADAL" clId="{6F9DFCD0-A9CA-4902-884B-551CCB954E3F}" dt="2020-08-22T12:33:02.803" v="1178" actId="478"/>
          <ac:picMkLst>
            <pc:docMk/>
            <pc:sldMk cId="2634806845" sldId="321"/>
            <ac:picMk id="16" creationId="{565B742D-0E2E-4E68-A6E8-1EF7D19B67A2}"/>
          </ac:picMkLst>
        </pc:picChg>
        <pc:picChg chg="add del mod">
          <ac:chgData name="Atish Bhana" userId="9903eb24-aa77-419d-807a-f1b6e3236fa1" providerId="ADAL" clId="{6F9DFCD0-A9CA-4902-884B-551CCB954E3F}" dt="2020-08-22T12:32:59.352" v="1177"/>
          <ac:picMkLst>
            <pc:docMk/>
            <pc:sldMk cId="2634806845" sldId="321"/>
            <ac:picMk id="17" creationId="{596225A6-479F-456B-91C0-69B3E17F9DCE}"/>
          </ac:picMkLst>
        </pc:picChg>
        <pc:picChg chg="add del">
          <ac:chgData name="Atish Bhana" userId="9903eb24-aa77-419d-807a-f1b6e3236fa1" providerId="ADAL" clId="{6F9DFCD0-A9CA-4902-884B-551CCB954E3F}" dt="2020-08-22T13:16:01.714" v="1365"/>
          <ac:picMkLst>
            <pc:docMk/>
            <pc:sldMk cId="2634806845" sldId="321"/>
            <ac:picMk id="18" creationId="{C0D92935-3D86-4433-BD03-8192995FA8B5}"/>
          </ac:picMkLst>
        </pc:picChg>
        <pc:picChg chg="add del mod">
          <ac:chgData name="Atish Bhana" userId="9903eb24-aa77-419d-807a-f1b6e3236fa1" providerId="ADAL" clId="{6F9DFCD0-A9CA-4902-884B-551CCB954E3F}" dt="2020-08-22T13:16:01.714" v="1365"/>
          <ac:picMkLst>
            <pc:docMk/>
            <pc:sldMk cId="2634806845" sldId="321"/>
            <ac:picMk id="19" creationId="{2DD1EC01-D3CB-4DA0-B6F8-CD553F448F83}"/>
          </ac:picMkLst>
        </pc:picChg>
        <pc:picChg chg="add del mod">
          <ac:chgData name="Atish Bhana" userId="9903eb24-aa77-419d-807a-f1b6e3236fa1" providerId="ADAL" clId="{6F9DFCD0-A9CA-4902-884B-551CCB954E3F}" dt="2020-08-22T13:16:01.714" v="1365"/>
          <ac:picMkLst>
            <pc:docMk/>
            <pc:sldMk cId="2634806845" sldId="321"/>
            <ac:picMk id="20" creationId="{271609B2-E664-4946-AF1A-38049271AB41}"/>
          </ac:picMkLst>
        </pc:picChg>
        <pc:picChg chg="add del">
          <ac:chgData name="Atish Bhana" userId="9903eb24-aa77-419d-807a-f1b6e3236fa1" providerId="ADAL" clId="{6F9DFCD0-A9CA-4902-884B-551CCB954E3F}" dt="2020-08-22T13:16:01.714" v="1365"/>
          <ac:picMkLst>
            <pc:docMk/>
            <pc:sldMk cId="2634806845" sldId="321"/>
            <ac:picMk id="21" creationId="{FB00E670-E350-4D0D-A745-603A5999A581}"/>
          </ac:picMkLst>
        </pc:picChg>
        <pc:picChg chg="add del">
          <ac:chgData name="Atish Bhana" userId="9903eb24-aa77-419d-807a-f1b6e3236fa1" providerId="ADAL" clId="{6F9DFCD0-A9CA-4902-884B-551CCB954E3F}" dt="2020-08-22T13:16:01.714" v="1365"/>
          <ac:picMkLst>
            <pc:docMk/>
            <pc:sldMk cId="2634806845" sldId="321"/>
            <ac:picMk id="22" creationId="{E695A239-3A39-4853-8CDD-A57D6DAD4558}"/>
          </ac:picMkLst>
        </pc:picChg>
        <pc:picChg chg="add del">
          <ac:chgData name="Atish Bhana" userId="9903eb24-aa77-419d-807a-f1b6e3236fa1" providerId="ADAL" clId="{6F9DFCD0-A9CA-4902-884B-551CCB954E3F}" dt="2020-08-22T13:16:01.714" v="1365"/>
          <ac:picMkLst>
            <pc:docMk/>
            <pc:sldMk cId="2634806845" sldId="321"/>
            <ac:picMk id="23" creationId="{539E87B6-8935-40C1-BAAB-988AC84E3A24}"/>
          </ac:picMkLst>
        </pc:picChg>
        <pc:picChg chg="add del">
          <ac:chgData name="Atish Bhana" userId="9903eb24-aa77-419d-807a-f1b6e3236fa1" providerId="ADAL" clId="{6F9DFCD0-A9CA-4902-884B-551CCB954E3F}" dt="2020-08-22T13:32:39.116" v="1472"/>
          <ac:picMkLst>
            <pc:docMk/>
            <pc:sldMk cId="2634806845" sldId="321"/>
            <ac:picMk id="33" creationId="{1CCCB7B3-376B-4C4F-981E-58040EAD24C5}"/>
          </ac:picMkLst>
        </pc:picChg>
        <pc:picChg chg="add del">
          <ac:chgData name="Atish Bhana" userId="9903eb24-aa77-419d-807a-f1b6e3236fa1" providerId="ADAL" clId="{6F9DFCD0-A9CA-4902-884B-551CCB954E3F}" dt="2020-08-22T13:32:39.116" v="1472"/>
          <ac:picMkLst>
            <pc:docMk/>
            <pc:sldMk cId="2634806845" sldId="321"/>
            <ac:picMk id="34" creationId="{C704F287-21C5-4164-BEFB-02018CD4F6F4}"/>
          </ac:picMkLst>
        </pc:picChg>
        <pc:picChg chg="add del">
          <ac:chgData name="Atish Bhana" userId="9903eb24-aa77-419d-807a-f1b6e3236fa1" providerId="ADAL" clId="{6F9DFCD0-A9CA-4902-884B-551CCB954E3F}" dt="2020-08-22T13:32:39.116" v="1472"/>
          <ac:picMkLst>
            <pc:docMk/>
            <pc:sldMk cId="2634806845" sldId="321"/>
            <ac:picMk id="35" creationId="{F78BC329-7BA8-4A4B-8C73-8BA6B9C48A73}"/>
          </ac:picMkLst>
        </pc:picChg>
        <pc:picChg chg="add del">
          <ac:chgData name="Atish Bhana" userId="9903eb24-aa77-419d-807a-f1b6e3236fa1" providerId="ADAL" clId="{6F9DFCD0-A9CA-4902-884B-551CCB954E3F}" dt="2020-08-22T13:32:39.116" v="1472"/>
          <ac:picMkLst>
            <pc:docMk/>
            <pc:sldMk cId="2634806845" sldId="321"/>
            <ac:picMk id="36" creationId="{80029C1B-8D20-4923-857F-296EA51145AC}"/>
          </ac:picMkLst>
        </pc:picChg>
        <pc:picChg chg="add del">
          <ac:chgData name="Atish Bhana" userId="9903eb24-aa77-419d-807a-f1b6e3236fa1" providerId="ADAL" clId="{6F9DFCD0-A9CA-4902-884B-551CCB954E3F}" dt="2020-08-22T13:32:39.116" v="1472"/>
          <ac:picMkLst>
            <pc:docMk/>
            <pc:sldMk cId="2634806845" sldId="321"/>
            <ac:picMk id="37" creationId="{BB95AE39-9DA1-47EA-B42A-2EF751A5C790}"/>
          </ac:picMkLst>
        </pc:picChg>
        <pc:picChg chg="add del">
          <ac:chgData name="Atish Bhana" userId="9903eb24-aa77-419d-807a-f1b6e3236fa1" providerId="ADAL" clId="{6F9DFCD0-A9CA-4902-884B-551CCB954E3F}" dt="2020-08-22T13:32:39.116" v="1472"/>
          <ac:picMkLst>
            <pc:docMk/>
            <pc:sldMk cId="2634806845" sldId="321"/>
            <ac:picMk id="38" creationId="{3A6F11C5-251F-4485-8286-9B50BF6ECB1C}"/>
          </ac:picMkLst>
        </pc:picChg>
        <pc:picChg chg="add del">
          <ac:chgData name="Atish Bhana" userId="9903eb24-aa77-419d-807a-f1b6e3236fa1" providerId="ADAL" clId="{6F9DFCD0-A9CA-4902-884B-551CCB954E3F}" dt="2020-08-22T13:34:44.669" v="1485"/>
          <ac:picMkLst>
            <pc:docMk/>
            <pc:sldMk cId="2634806845" sldId="321"/>
            <ac:picMk id="39" creationId="{E66DD0A2-BE00-450E-A0C6-201845AF05B4}"/>
          </ac:picMkLst>
        </pc:picChg>
        <pc:picChg chg="add del">
          <ac:chgData name="Atish Bhana" userId="9903eb24-aa77-419d-807a-f1b6e3236fa1" providerId="ADAL" clId="{6F9DFCD0-A9CA-4902-884B-551CCB954E3F}" dt="2020-08-22T13:34:44.669" v="1485"/>
          <ac:picMkLst>
            <pc:docMk/>
            <pc:sldMk cId="2634806845" sldId="321"/>
            <ac:picMk id="40" creationId="{1FFE1BD1-3C5B-4274-9218-B9C569A23F24}"/>
          </ac:picMkLst>
        </pc:picChg>
        <pc:picChg chg="add del">
          <ac:chgData name="Atish Bhana" userId="9903eb24-aa77-419d-807a-f1b6e3236fa1" providerId="ADAL" clId="{6F9DFCD0-A9CA-4902-884B-551CCB954E3F}" dt="2020-08-22T13:34:44.669" v="1485"/>
          <ac:picMkLst>
            <pc:docMk/>
            <pc:sldMk cId="2634806845" sldId="321"/>
            <ac:picMk id="41" creationId="{1E0CAD6A-EB09-4360-9ABA-F864E7B6C504}"/>
          </ac:picMkLst>
        </pc:picChg>
        <pc:picChg chg="add del">
          <ac:chgData name="Atish Bhana" userId="9903eb24-aa77-419d-807a-f1b6e3236fa1" providerId="ADAL" clId="{6F9DFCD0-A9CA-4902-884B-551CCB954E3F}" dt="2020-08-22T13:34:44.669" v="1485"/>
          <ac:picMkLst>
            <pc:docMk/>
            <pc:sldMk cId="2634806845" sldId="321"/>
            <ac:picMk id="42" creationId="{701DEC36-74E3-47F5-8746-735533BA9B64}"/>
          </ac:picMkLst>
        </pc:picChg>
        <pc:picChg chg="add del">
          <ac:chgData name="Atish Bhana" userId="9903eb24-aa77-419d-807a-f1b6e3236fa1" providerId="ADAL" clId="{6F9DFCD0-A9CA-4902-884B-551CCB954E3F}" dt="2020-08-22T13:34:44.669" v="1485"/>
          <ac:picMkLst>
            <pc:docMk/>
            <pc:sldMk cId="2634806845" sldId="321"/>
            <ac:picMk id="43" creationId="{009653F4-05BC-4BDC-A36F-A97C662A7858}"/>
          </ac:picMkLst>
        </pc:picChg>
        <pc:picChg chg="add del">
          <ac:chgData name="Atish Bhana" userId="9903eb24-aa77-419d-807a-f1b6e3236fa1" providerId="ADAL" clId="{6F9DFCD0-A9CA-4902-884B-551CCB954E3F}" dt="2020-08-22T13:34:44.669" v="1485"/>
          <ac:picMkLst>
            <pc:docMk/>
            <pc:sldMk cId="2634806845" sldId="321"/>
            <ac:picMk id="44" creationId="{F4AB44EC-CB24-4D6B-AD7B-E809615EEE6F}"/>
          </ac:picMkLst>
        </pc:picChg>
        <pc:picChg chg="add ord">
          <ac:chgData name="Atish Bhana" userId="9903eb24-aa77-419d-807a-f1b6e3236fa1" providerId="ADAL" clId="{6F9DFCD0-A9CA-4902-884B-551CCB954E3F}" dt="2020-08-22T13:32:53.187" v="1476" actId="167"/>
          <ac:picMkLst>
            <pc:docMk/>
            <pc:sldMk cId="2634806845" sldId="321"/>
            <ac:picMk id="45" creationId="{D2455064-812A-48E9-A91F-43197082BCB7}"/>
          </ac:picMkLst>
        </pc:picChg>
      </pc:sldChg>
      <pc:sldChg chg="addSp delSp modSp add del ord modTransition modAnim">
        <pc:chgData name="Atish Bhana" userId="9903eb24-aa77-419d-807a-f1b6e3236fa1" providerId="ADAL" clId="{6F9DFCD0-A9CA-4902-884B-551CCB954E3F}" dt="2020-08-22T13:44:36.231" v="1527" actId="2696"/>
        <pc:sldMkLst>
          <pc:docMk/>
          <pc:sldMk cId="4125366186" sldId="322"/>
        </pc:sldMkLst>
        <pc:spChg chg="add mod">
          <ac:chgData name="Atish Bhana" userId="9903eb24-aa77-419d-807a-f1b6e3236fa1" providerId="ADAL" clId="{6F9DFCD0-A9CA-4902-884B-551CCB954E3F}" dt="2020-08-22T12:57:36.188" v="1254" actId="164"/>
          <ac:spMkLst>
            <pc:docMk/>
            <pc:sldMk cId="4125366186" sldId="322"/>
            <ac:spMk id="9" creationId="{B768B300-9EF2-49BD-AA31-2B73CC59988B}"/>
          </ac:spMkLst>
        </pc:spChg>
        <pc:spChg chg="add mod ord">
          <ac:chgData name="Atish Bhana" userId="9903eb24-aa77-419d-807a-f1b6e3236fa1" providerId="ADAL" clId="{6F9DFCD0-A9CA-4902-884B-551CCB954E3F}" dt="2020-08-22T12:57:40.865" v="1255" actId="164"/>
          <ac:spMkLst>
            <pc:docMk/>
            <pc:sldMk cId="4125366186" sldId="322"/>
            <ac:spMk id="11" creationId="{C86CEAC1-CB8D-4658-BE13-DE8300C7B24C}"/>
          </ac:spMkLst>
        </pc:spChg>
        <pc:grpChg chg="add mod">
          <ac:chgData name="Atish Bhana" userId="9903eb24-aa77-419d-807a-f1b6e3236fa1" providerId="ADAL" clId="{6F9DFCD0-A9CA-4902-884B-551CCB954E3F}" dt="2020-08-22T13:20:02.195" v="1398" actId="14100"/>
          <ac:grpSpMkLst>
            <pc:docMk/>
            <pc:sldMk cId="4125366186" sldId="322"/>
            <ac:grpSpMk id="12" creationId="{CD92FEB0-19A2-459B-9D35-82032A0C8583}"/>
          </ac:grpSpMkLst>
        </pc:grpChg>
        <pc:grpChg chg="add mod">
          <ac:chgData name="Atish Bhana" userId="9903eb24-aa77-419d-807a-f1b6e3236fa1" providerId="ADAL" clId="{6F9DFCD0-A9CA-4902-884B-551CCB954E3F}" dt="2020-08-22T13:19:43.441" v="1394" actId="1076"/>
          <ac:grpSpMkLst>
            <pc:docMk/>
            <pc:sldMk cId="4125366186" sldId="322"/>
            <ac:grpSpMk id="13" creationId="{C1975592-3F70-4F70-BADB-B2DAC6D771E3}"/>
          </ac:grpSpMkLst>
        </pc:grpChg>
        <pc:grpChg chg="add mod ord">
          <ac:chgData name="Atish Bhana" userId="9903eb24-aa77-419d-807a-f1b6e3236fa1" providerId="ADAL" clId="{6F9DFCD0-A9CA-4902-884B-551CCB954E3F}" dt="2020-08-22T13:19:29.419" v="1389" actId="167"/>
          <ac:grpSpMkLst>
            <pc:docMk/>
            <pc:sldMk cId="4125366186" sldId="322"/>
            <ac:grpSpMk id="17" creationId="{CBBB63C1-5705-4C51-B451-7282BEC6AF71}"/>
          </ac:grpSpMkLst>
        </pc:grpChg>
        <pc:picChg chg="add mod">
          <ac:chgData name="Atish Bhana" userId="9903eb24-aa77-419d-807a-f1b6e3236fa1" providerId="ADAL" clId="{6F9DFCD0-A9CA-4902-884B-551CCB954E3F}" dt="2020-08-22T12:39:56.360" v="1204" actId="1076"/>
          <ac:picMkLst>
            <pc:docMk/>
            <pc:sldMk cId="4125366186" sldId="322"/>
            <ac:picMk id="4" creationId="{B5A6E257-C913-4FA2-86C1-C17C38299604}"/>
          </ac:picMkLst>
        </pc:picChg>
        <pc:picChg chg="add del mod">
          <ac:chgData name="Atish Bhana" userId="9903eb24-aa77-419d-807a-f1b6e3236fa1" providerId="ADAL" clId="{6F9DFCD0-A9CA-4902-884B-551CCB954E3F}" dt="2020-08-22T12:54:51.647" v="1208" actId="478"/>
          <ac:picMkLst>
            <pc:docMk/>
            <pc:sldMk cId="4125366186" sldId="322"/>
            <ac:picMk id="5" creationId="{EE686D14-B31C-4132-B2D2-EEA7BB2C1586}"/>
          </ac:picMkLst>
        </pc:picChg>
        <pc:picChg chg="add mod">
          <ac:chgData name="Atish Bhana" userId="9903eb24-aa77-419d-807a-f1b6e3236fa1" providerId="ADAL" clId="{6F9DFCD0-A9CA-4902-884B-551CCB954E3F}" dt="2020-08-22T12:57:40.865" v="1255" actId="164"/>
          <ac:picMkLst>
            <pc:docMk/>
            <pc:sldMk cId="4125366186" sldId="322"/>
            <ac:picMk id="6" creationId="{D153F6D0-23BE-4002-8DDF-B4285589980F}"/>
          </ac:picMkLst>
        </pc:picChg>
        <pc:picChg chg="add del mod modCrop">
          <ac:chgData name="Atish Bhana" userId="9903eb24-aa77-419d-807a-f1b6e3236fa1" providerId="ADAL" clId="{6F9DFCD0-A9CA-4902-884B-551CCB954E3F}" dt="2020-08-22T12:56:23.269" v="1230"/>
          <ac:picMkLst>
            <pc:docMk/>
            <pc:sldMk cId="4125366186" sldId="322"/>
            <ac:picMk id="8" creationId="{CEF153C6-4170-49D2-9371-6129B2ACDE21}"/>
          </ac:picMkLst>
        </pc:picChg>
        <pc:picChg chg="add mod">
          <ac:chgData name="Atish Bhana" userId="9903eb24-aa77-419d-807a-f1b6e3236fa1" providerId="ADAL" clId="{6F9DFCD0-A9CA-4902-884B-551CCB954E3F}" dt="2020-08-22T12:57:36.188" v="1254" actId="164"/>
          <ac:picMkLst>
            <pc:docMk/>
            <pc:sldMk cId="4125366186" sldId="322"/>
            <ac:picMk id="10" creationId="{080D395E-CD87-4F84-B3AC-69328B3DB689}"/>
          </ac:picMkLst>
        </pc:picChg>
        <pc:picChg chg="add mod">
          <ac:chgData name="Atish Bhana" userId="9903eb24-aa77-419d-807a-f1b6e3236fa1" providerId="ADAL" clId="{6F9DFCD0-A9CA-4902-884B-551CCB954E3F}" dt="2020-08-22T13:19:26.767" v="1388" actId="164"/>
          <ac:picMkLst>
            <pc:docMk/>
            <pc:sldMk cId="4125366186" sldId="322"/>
            <ac:picMk id="14" creationId="{F8C1FAD5-BB4D-4288-9B06-0CDB478A884D}"/>
          </ac:picMkLst>
        </pc:picChg>
        <pc:picChg chg="add mod">
          <ac:chgData name="Atish Bhana" userId="9903eb24-aa77-419d-807a-f1b6e3236fa1" providerId="ADAL" clId="{6F9DFCD0-A9CA-4902-884B-551CCB954E3F}" dt="2020-08-22T13:19:26.767" v="1388" actId="164"/>
          <ac:picMkLst>
            <pc:docMk/>
            <pc:sldMk cId="4125366186" sldId="322"/>
            <ac:picMk id="15" creationId="{490B677B-83B5-44A8-AC49-31FCD6730E8C}"/>
          </ac:picMkLst>
        </pc:picChg>
        <pc:picChg chg="add mod">
          <ac:chgData name="Atish Bhana" userId="9903eb24-aa77-419d-807a-f1b6e3236fa1" providerId="ADAL" clId="{6F9DFCD0-A9CA-4902-884B-551CCB954E3F}" dt="2020-08-22T13:19:26.767" v="1388" actId="164"/>
          <ac:picMkLst>
            <pc:docMk/>
            <pc:sldMk cId="4125366186" sldId="322"/>
            <ac:picMk id="16" creationId="{D2C35DA2-EE80-44C7-ACCF-52107A61F945}"/>
          </ac:picMkLst>
        </pc:picChg>
      </pc:sldChg>
      <pc:sldChg chg="delSp add del">
        <pc:chgData name="Atish Bhana" userId="9903eb24-aa77-419d-807a-f1b6e3236fa1" providerId="ADAL" clId="{6F9DFCD0-A9CA-4902-884B-551CCB954E3F}" dt="2020-08-22T13:13:26.967" v="1345" actId="2696"/>
        <pc:sldMkLst>
          <pc:docMk/>
          <pc:sldMk cId="3203506748" sldId="323"/>
        </pc:sldMkLst>
        <pc:picChg chg="del">
          <ac:chgData name="Atish Bhana" userId="9903eb24-aa77-419d-807a-f1b6e3236fa1" providerId="ADAL" clId="{6F9DFCD0-A9CA-4902-884B-551CCB954E3F}" dt="2020-08-22T13:05:35.975" v="1319"/>
          <ac:picMkLst>
            <pc:docMk/>
            <pc:sldMk cId="3203506748" sldId="323"/>
            <ac:picMk id="19" creationId="{41802F59-158F-448A-8DBB-0050CC534CC0}"/>
          </ac:picMkLst>
        </pc:picChg>
        <pc:picChg chg="del">
          <ac:chgData name="Atish Bhana" userId="9903eb24-aa77-419d-807a-f1b6e3236fa1" providerId="ADAL" clId="{6F9DFCD0-A9CA-4902-884B-551CCB954E3F}" dt="2020-08-22T13:05:35.975" v="1319"/>
          <ac:picMkLst>
            <pc:docMk/>
            <pc:sldMk cId="3203506748" sldId="323"/>
            <ac:picMk id="20" creationId="{BE0EBC27-3C59-42E7-BAC4-2B886E3769CC}"/>
          </ac:picMkLst>
        </pc:picChg>
      </pc:sldChg>
      <pc:sldChg chg="addSp delSp modSp add modTransition modAnim">
        <pc:chgData name="Atish Bhana" userId="9903eb24-aa77-419d-807a-f1b6e3236fa1" providerId="ADAL" clId="{6F9DFCD0-A9CA-4902-884B-551CCB954E3F}" dt="2020-08-26T14:29:21.421" v="9482"/>
        <pc:sldMkLst>
          <pc:docMk/>
          <pc:sldMk cId="3469325508" sldId="324"/>
        </pc:sldMkLst>
        <pc:grpChg chg="add del mod ord">
          <ac:chgData name="Atish Bhana" userId="9903eb24-aa77-419d-807a-f1b6e3236fa1" providerId="ADAL" clId="{6F9DFCD0-A9CA-4902-884B-551CCB954E3F}" dt="2020-08-22T13:41:45.355" v="1507" actId="478"/>
          <ac:grpSpMkLst>
            <pc:docMk/>
            <pc:sldMk cId="3469325508" sldId="324"/>
            <ac:grpSpMk id="23" creationId="{BD794CCB-1D91-410C-A223-1A441B8BA326}"/>
          </ac:grpSpMkLst>
        </pc:grpChg>
        <pc:grpChg chg="add mod">
          <ac:chgData name="Atish Bhana" userId="9903eb24-aa77-419d-807a-f1b6e3236fa1" providerId="ADAL" clId="{6F9DFCD0-A9CA-4902-884B-551CCB954E3F}" dt="2020-08-22T13:41:57.616" v="1510" actId="164"/>
          <ac:grpSpMkLst>
            <pc:docMk/>
            <pc:sldMk cId="3469325508" sldId="324"/>
            <ac:grpSpMk id="31" creationId="{6020DD51-A9A8-4DF6-A74D-F5D08104D483}"/>
          </ac:grpSpMkLst>
        </pc:grpChg>
        <pc:grpChg chg="add mod">
          <ac:chgData name="Atish Bhana" userId="9903eb24-aa77-419d-807a-f1b6e3236fa1" providerId="ADAL" clId="{6F9DFCD0-A9CA-4902-884B-551CCB954E3F}" dt="2020-08-22T13:41:57.616" v="1510" actId="164"/>
          <ac:grpSpMkLst>
            <pc:docMk/>
            <pc:sldMk cId="3469325508" sldId="324"/>
            <ac:grpSpMk id="34" creationId="{A1525C67-FB7E-4747-BCDA-8092366AA35C}"/>
          </ac:grpSpMkLst>
        </pc:grpChg>
        <pc:grpChg chg="add del mod ord">
          <ac:chgData name="Atish Bhana" userId="9903eb24-aa77-419d-807a-f1b6e3236fa1" providerId="ADAL" clId="{6F9DFCD0-A9CA-4902-884B-551CCB954E3F}" dt="2020-08-22T13:45:43.520" v="1532" actId="478"/>
          <ac:grpSpMkLst>
            <pc:docMk/>
            <pc:sldMk cId="3469325508" sldId="324"/>
            <ac:grpSpMk id="37" creationId="{98581FFC-709C-49DA-881A-6B6128D92076}"/>
          </ac:grpSpMkLst>
        </pc:grpChg>
        <pc:grpChg chg="add del mod ord">
          <ac:chgData name="Atish Bhana" userId="9903eb24-aa77-419d-807a-f1b6e3236fa1" providerId="ADAL" clId="{6F9DFCD0-A9CA-4902-884B-551CCB954E3F}" dt="2020-08-22T13:57:37.124" v="1646" actId="478"/>
          <ac:grpSpMkLst>
            <pc:docMk/>
            <pc:sldMk cId="3469325508" sldId="324"/>
            <ac:grpSpMk id="50" creationId="{53F62516-AB02-4741-BC95-CE2F07378123}"/>
          </ac:grpSpMkLst>
        </pc:grpChg>
        <pc:grpChg chg="add del mod">
          <ac:chgData name="Atish Bhana" userId="9903eb24-aa77-419d-807a-f1b6e3236fa1" providerId="ADAL" clId="{6F9DFCD0-A9CA-4902-884B-551CCB954E3F}" dt="2020-08-22T14:18:29.030" v="1690" actId="478"/>
          <ac:grpSpMkLst>
            <pc:docMk/>
            <pc:sldMk cId="3469325508" sldId="324"/>
            <ac:grpSpMk id="57" creationId="{E98CCD11-0467-44D4-AE54-1EFFF979B919}"/>
          </ac:grpSpMkLst>
        </pc:grpChg>
        <pc:picChg chg="del">
          <ac:chgData name="Atish Bhana" userId="9903eb24-aa77-419d-807a-f1b6e3236fa1" providerId="ADAL" clId="{6F9DFCD0-A9CA-4902-884B-551CCB954E3F}" dt="2020-08-22T13:34:35.364" v="1482" actId="478"/>
          <ac:picMkLst>
            <pc:docMk/>
            <pc:sldMk cId="3469325508" sldId="324"/>
            <ac:picMk id="3" creationId="{85050F21-15D9-48F9-A2B2-E6B54052D3A1}"/>
          </ac:picMkLst>
        </pc:picChg>
        <pc:picChg chg="add del">
          <ac:chgData name="Atish Bhana" userId="9903eb24-aa77-419d-807a-f1b6e3236fa1" providerId="ADAL" clId="{6F9DFCD0-A9CA-4902-884B-551CCB954E3F}" dt="2020-08-22T13:34:33.335" v="1481" actId="478"/>
          <ac:picMkLst>
            <pc:docMk/>
            <pc:sldMk cId="3469325508" sldId="324"/>
            <ac:picMk id="4" creationId="{F6EC874D-9856-49D7-A207-6D01981C9BF5}"/>
          </ac:picMkLst>
        </pc:picChg>
        <pc:picChg chg="add del">
          <ac:chgData name="Atish Bhana" userId="9903eb24-aa77-419d-807a-f1b6e3236fa1" providerId="ADAL" clId="{6F9DFCD0-A9CA-4902-884B-551CCB954E3F}" dt="2020-08-22T13:34:31.739" v="1480"/>
          <ac:picMkLst>
            <pc:docMk/>
            <pc:sldMk cId="3469325508" sldId="324"/>
            <ac:picMk id="5" creationId="{8CBC59C3-1A0A-45FD-9E93-361BD349CBA5}"/>
          </ac:picMkLst>
        </pc:picChg>
        <pc:picChg chg="add del">
          <ac:chgData name="Atish Bhana" userId="9903eb24-aa77-419d-807a-f1b6e3236fa1" providerId="ADAL" clId="{6F9DFCD0-A9CA-4902-884B-551CCB954E3F}" dt="2020-08-22T13:34:31.739" v="1480"/>
          <ac:picMkLst>
            <pc:docMk/>
            <pc:sldMk cId="3469325508" sldId="324"/>
            <ac:picMk id="6" creationId="{F5DF6C80-0C30-4CCC-A851-65487CDC5CFD}"/>
          </ac:picMkLst>
        </pc:picChg>
        <pc:picChg chg="add del">
          <ac:chgData name="Atish Bhana" userId="9903eb24-aa77-419d-807a-f1b6e3236fa1" providerId="ADAL" clId="{6F9DFCD0-A9CA-4902-884B-551CCB954E3F}" dt="2020-08-22T13:34:31.739" v="1480"/>
          <ac:picMkLst>
            <pc:docMk/>
            <pc:sldMk cId="3469325508" sldId="324"/>
            <ac:picMk id="7" creationId="{A122B23E-91F8-494F-B5C4-0A5F2621BD40}"/>
          </ac:picMkLst>
        </pc:picChg>
        <pc:picChg chg="add del">
          <ac:chgData name="Atish Bhana" userId="9903eb24-aa77-419d-807a-f1b6e3236fa1" providerId="ADAL" clId="{6F9DFCD0-A9CA-4902-884B-551CCB954E3F}" dt="2020-08-22T13:34:31.739" v="1480"/>
          <ac:picMkLst>
            <pc:docMk/>
            <pc:sldMk cId="3469325508" sldId="324"/>
            <ac:picMk id="8" creationId="{F754DB78-07FE-479C-9095-3C751E378464}"/>
          </ac:picMkLst>
        </pc:picChg>
        <pc:picChg chg="add del">
          <ac:chgData name="Atish Bhana" userId="9903eb24-aa77-419d-807a-f1b6e3236fa1" providerId="ADAL" clId="{6F9DFCD0-A9CA-4902-884B-551CCB954E3F}" dt="2020-08-22T13:34:31.739" v="1480"/>
          <ac:picMkLst>
            <pc:docMk/>
            <pc:sldMk cId="3469325508" sldId="324"/>
            <ac:picMk id="9" creationId="{60163C7D-352D-4230-A819-154F9A055C9D}"/>
          </ac:picMkLst>
        </pc:picChg>
        <pc:picChg chg="add del">
          <ac:chgData name="Atish Bhana" userId="9903eb24-aa77-419d-807a-f1b6e3236fa1" providerId="ADAL" clId="{6F9DFCD0-A9CA-4902-884B-551CCB954E3F}" dt="2020-08-22T13:34:31.739" v="1480"/>
          <ac:picMkLst>
            <pc:docMk/>
            <pc:sldMk cId="3469325508" sldId="324"/>
            <ac:picMk id="10" creationId="{A12D978C-6A3F-46EF-B508-564863CFA6C7}"/>
          </ac:picMkLst>
        </pc:picChg>
        <pc:picChg chg="add del">
          <ac:chgData name="Atish Bhana" userId="9903eb24-aa77-419d-807a-f1b6e3236fa1" providerId="ADAL" clId="{6F9DFCD0-A9CA-4902-884B-551CCB954E3F}" dt="2020-08-22T13:41:38.840" v="1506"/>
          <ac:picMkLst>
            <pc:docMk/>
            <pc:sldMk cId="3469325508" sldId="324"/>
            <ac:picMk id="11" creationId="{7ADA9442-EF0D-471B-9324-4085EC41F024}"/>
          </ac:picMkLst>
        </pc:picChg>
        <pc:picChg chg="add del">
          <ac:chgData name="Atish Bhana" userId="9903eb24-aa77-419d-807a-f1b6e3236fa1" providerId="ADAL" clId="{6F9DFCD0-A9CA-4902-884B-551CCB954E3F}" dt="2020-08-22T13:41:38.840" v="1506"/>
          <ac:picMkLst>
            <pc:docMk/>
            <pc:sldMk cId="3469325508" sldId="324"/>
            <ac:picMk id="12" creationId="{1138362E-4596-4B76-A6FA-06036094E4AE}"/>
          </ac:picMkLst>
        </pc:picChg>
        <pc:picChg chg="add del">
          <ac:chgData name="Atish Bhana" userId="9903eb24-aa77-419d-807a-f1b6e3236fa1" providerId="ADAL" clId="{6F9DFCD0-A9CA-4902-884B-551CCB954E3F}" dt="2020-08-22T13:41:38.840" v="1506"/>
          <ac:picMkLst>
            <pc:docMk/>
            <pc:sldMk cId="3469325508" sldId="324"/>
            <ac:picMk id="13" creationId="{C4853BA1-18E6-4817-95D1-21B4AE5AEABA}"/>
          </ac:picMkLst>
        </pc:picChg>
        <pc:picChg chg="add del mod">
          <ac:chgData name="Atish Bhana" userId="9903eb24-aa77-419d-807a-f1b6e3236fa1" providerId="ADAL" clId="{6F9DFCD0-A9CA-4902-884B-551CCB954E3F}" dt="2020-08-22T13:41:38.840" v="1506"/>
          <ac:picMkLst>
            <pc:docMk/>
            <pc:sldMk cId="3469325508" sldId="324"/>
            <ac:picMk id="14" creationId="{535E2C2B-ACAC-4E16-9445-889B23EE4DED}"/>
          </ac:picMkLst>
        </pc:picChg>
        <pc:picChg chg="add del">
          <ac:chgData name="Atish Bhana" userId="9903eb24-aa77-419d-807a-f1b6e3236fa1" providerId="ADAL" clId="{6F9DFCD0-A9CA-4902-884B-551CCB954E3F}" dt="2020-08-22T13:41:38.840" v="1506"/>
          <ac:picMkLst>
            <pc:docMk/>
            <pc:sldMk cId="3469325508" sldId="324"/>
            <ac:picMk id="15" creationId="{CDF5994E-3C6E-438A-9B95-CCED2D6BE020}"/>
          </ac:picMkLst>
        </pc:picChg>
        <pc:picChg chg="add del">
          <ac:chgData name="Atish Bhana" userId="9903eb24-aa77-419d-807a-f1b6e3236fa1" providerId="ADAL" clId="{6F9DFCD0-A9CA-4902-884B-551CCB954E3F}" dt="2020-08-22T13:41:38.840" v="1506"/>
          <ac:picMkLst>
            <pc:docMk/>
            <pc:sldMk cId="3469325508" sldId="324"/>
            <ac:picMk id="16" creationId="{B59E191B-F13B-4A9D-9B2E-1CC7FBE85C3B}"/>
          </ac:picMkLst>
        </pc:picChg>
        <pc:picChg chg="add mod">
          <ac:chgData name="Atish Bhana" userId="9903eb24-aa77-419d-807a-f1b6e3236fa1" providerId="ADAL" clId="{6F9DFCD0-A9CA-4902-884B-551CCB954E3F}" dt="2020-08-22T13:34:50.546" v="1487" actId="164"/>
          <ac:picMkLst>
            <pc:docMk/>
            <pc:sldMk cId="3469325508" sldId="324"/>
            <ac:picMk id="17" creationId="{88FAE0E8-EBBC-483B-B466-918EAB57B5EC}"/>
          </ac:picMkLst>
        </pc:picChg>
        <pc:picChg chg="add mod">
          <ac:chgData name="Atish Bhana" userId="9903eb24-aa77-419d-807a-f1b6e3236fa1" providerId="ADAL" clId="{6F9DFCD0-A9CA-4902-884B-551CCB954E3F}" dt="2020-08-22T13:34:50.546" v="1487" actId="164"/>
          <ac:picMkLst>
            <pc:docMk/>
            <pc:sldMk cId="3469325508" sldId="324"/>
            <ac:picMk id="18" creationId="{15B78531-FF50-4AA1-AD9D-1A94EE885F17}"/>
          </ac:picMkLst>
        </pc:picChg>
        <pc:picChg chg="add mod">
          <ac:chgData name="Atish Bhana" userId="9903eb24-aa77-419d-807a-f1b6e3236fa1" providerId="ADAL" clId="{6F9DFCD0-A9CA-4902-884B-551CCB954E3F}" dt="2020-08-22T13:34:50.546" v="1487" actId="164"/>
          <ac:picMkLst>
            <pc:docMk/>
            <pc:sldMk cId="3469325508" sldId="324"/>
            <ac:picMk id="19" creationId="{392A66E2-05C4-443A-9337-00042AD0BE28}"/>
          </ac:picMkLst>
        </pc:picChg>
        <pc:picChg chg="add mod">
          <ac:chgData name="Atish Bhana" userId="9903eb24-aa77-419d-807a-f1b6e3236fa1" providerId="ADAL" clId="{6F9DFCD0-A9CA-4902-884B-551CCB954E3F}" dt="2020-08-22T13:34:50.546" v="1487" actId="164"/>
          <ac:picMkLst>
            <pc:docMk/>
            <pc:sldMk cId="3469325508" sldId="324"/>
            <ac:picMk id="20" creationId="{C6A0AA4C-EF1A-44B9-A8FF-E2D871816538}"/>
          </ac:picMkLst>
        </pc:picChg>
        <pc:picChg chg="add mod">
          <ac:chgData name="Atish Bhana" userId="9903eb24-aa77-419d-807a-f1b6e3236fa1" providerId="ADAL" clId="{6F9DFCD0-A9CA-4902-884B-551CCB954E3F}" dt="2020-08-22T13:34:50.546" v="1487" actId="164"/>
          <ac:picMkLst>
            <pc:docMk/>
            <pc:sldMk cId="3469325508" sldId="324"/>
            <ac:picMk id="21" creationId="{D81E6D28-409F-4A26-B4A3-8E8FC7538671}"/>
          </ac:picMkLst>
        </pc:picChg>
        <pc:picChg chg="add mod">
          <ac:chgData name="Atish Bhana" userId="9903eb24-aa77-419d-807a-f1b6e3236fa1" providerId="ADAL" clId="{6F9DFCD0-A9CA-4902-884B-551CCB954E3F}" dt="2020-08-22T13:34:50.546" v="1487" actId="164"/>
          <ac:picMkLst>
            <pc:docMk/>
            <pc:sldMk cId="3469325508" sldId="324"/>
            <ac:picMk id="22" creationId="{AF663BD9-B0F5-4D84-87C6-7C5FEE00D00B}"/>
          </ac:picMkLst>
        </pc:picChg>
        <pc:picChg chg="add del mod">
          <ac:chgData name="Atish Bhana" userId="9903eb24-aa77-419d-807a-f1b6e3236fa1" providerId="ADAL" clId="{6F9DFCD0-A9CA-4902-884B-551CCB954E3F}" dt="2020-08-22T13:45:39.541" v="1531"/>
          <ac:picMkLst>
            <pc:docMk/>
            <pc:sldMk cId="3469325508" sldId="324"/>
            <ac:picMk id="24" creationId="{9C8DF251-A29D-4ABC-A748-53D4DE779322}"/>
          </ac:picMkLst>
        </pc:picChg>
        <pc:picChg chg="add del">
          <ac:chgData name="Atish Bhana" userId="9903eb24-aa77-419d-807a-f1b6e3236fa1" providerId="ADAL" clId="{6F9DFCD0-A9CA-4902-884B-551CCB954E3F}" dt="2020-08-22T13:45:39.541" v="1531"/>
          <ac:picMkLst>
            <pc:docMk/>
            <pc:sldMk cId="3469325508" sldId="324"/>
            <ac:picMk id="25" creationId="{67CF6E6B-D958-410A-B189-FB29800F6476}"/>
          </ac:picMkLst>
        </pc:picChg>
        <pc:picChg chg="add del">
          <ac:chgData name="Atish Bhana" userId="9903eb24-aa77-419d-807a-f1b6e3236fa1" providerId="ADAL" clId="{6F9DFCD0-A9CA-4902-884B-551CCB954E3F}" dt="2020-08-22T13:45:39.541" v="1531"/>
          <ac:picMkLst>
            <pc:docMk/>
            <pc:sldMk cId="3469325508" sldId="324"/>
            <ac:picMk id="26" creationId="{5E74026A-2234-48FE-BDD1-AD846C479C8D}"/>
          </ac:picMkLst>
        </pc:picChg>
        <pc:picChg chg="add del">
          <ac:chgData name="Atish Bhana" userId="9903eb24-aa77-419d-807a-f1b6e3236fa1" providerId="ADAL" clId="{6F9DFCD0-A9CA-4902-884B-551CCB954E3F}" dt="2020-08-22T13:45:39.541" v="1531"/>
          <ac:picMkLst>
            <pc:docMk/>
            <pc:sldMk cId="3469325508" sldId="324"/>
            <ac:picMk id="27" creationId="{BEA6BE0E-41D1-4B88-BF30-B709FB837834}"/>
          </ac:picMkLst>
        </pc:picChg>
        <pc:picChg chg="add del">
          <ac:chgData name="Atish Bhana" userId="9903eb24-aa77-419d-807a-f1b6e3236fa1" providerId="ADAL" clId="{6F9DFCD0-A9CA-4902-884B-551CCB954E3F}" dt="2020-08-22T13:45:39.541" v="1531"/>
          <ac:picMkLst>
            <pc:docMk/>
            <pc:sldMk cId="3469325508" sldId="324"/>
            <ac:picMk id="28" creationId="{C0B128FD-DED7-403F-AA47-7CEEEED7E8FC}"/>
          </ac:picMkLst>
        </pc:picChg>
        <pc:picChg chg="add del">
          <ac:chgData name="Atish Bhana" userId="9903eb24-aa77-419d-807a-f1b6e3236fa1" providerId="ADAL" clId="{6F9DFCD0-A9CA-4902-884B-551CCB954E3F}" dt="2020-08-22T13:45:39.541" v="1531"/>
          <ac:picMkLst>
            <pc:docMk/>
            <pc:sldMk cId="3469325508" sldId="324"/>
            <ac:picMk id="29" creationId="{C951AA64-2C6A-4B08-BAE7-D9F3B4834C61}"/>
          </ac:picMkLst>
        </pc:picChg>
        <pc:picChg chg="add mod">
          <ac:chgData name="Atish Bhana" userId="9903eb24-aa77-419d-807a-f1b6e3236fa1" providerId="ADAL" clId="{6F9DFCD0-A9CA-4902-884B-551CCB954E3F}" dt="2020-08-22T13:41:57.616" v="1510" actId="164"/>
          <ac:picMkLst>
            <pc:docMk/>
            <pc:sldMk cId="3469325508" sldId="324"/>
            <ac:picMk id="30" creationId="{722BEC7B-8AED-4BDA-B62D-7DD9A9DE4303}"/>
          </ac:picMkLst>
        </pc:picChg>
        <pc:picChg chg="add del">
          <ac:chgData name="Atish Bhana" userId="9903eb24-aa77-419d-807a-f1b6e3236fa1" providerId="ADAL" clId="{6F9DFCD0-A9CA-4902-884B-551CCB954E3F}" dt="2020-08-22T14:18:08.499" v="1685"/>
          <ac:picMkLst>
            <pc:docMk/>
            <pc:sldMk cId="3469325508" sldId="324"/>
            <ac:picMk id="38" creationId="{A56B7757-8EA8-4923-8B52-3119D930CF8A}"/>
          </ac:picMkLst>
        </pc:picChg>
        <pc:picChg chg="add del">
          <ac:chgData name="Atish Bhana" userId="9903eb24-aa77-419d-807a-f1b6e3236fa1" providerId="ADAL" clId="{6F9DFCD0-A9CA-4902-884B-551CCB954E3F}" dt="2020-08-22T14:18:08.499" v="1685"/>
          <ac:picMkLst>
            <pc:docMk/>
            <pc:sldMk cId="3469325508" sldId="324"/>
            <ac:picMk id="39" creationId="{1AEF06A5-1E43-4331-9891-B16513C5C29B}"/>
          </ac:picMkLst>
        </pc:picChg>
        <pc:picChg chg="add del">
          <ac:chgData name="Atish Bhana" userId="9903eb24-aa77-419d-807a-f1b6e3236fa1" providerId="ADAL" clId="{6F9DFCD0-A9CA-4902-884B-551CCB954E3F}" dt="2020-08-22T14:18:08.499" v="1685"/>
          <ac:picMkLst>
            <pc:docMk/>
            <pc:sldMk cId="3469325508" sldId="324"/>
            <ac:picMk id="40" creationId="{A1F919BA-CD83-4884-9854-A2D70422E127}"/>
          </ac:picMkLst>
        </pc:picChg>
        <pc:picChg chg="add del">
          <ac:chgData name="Atish Bhana" userId="9903eb24-aa77-419d-807a-f1b6e3236fa1" providerId="ADAL" clId="{6F9DFCD0-A9CA-4902-884B-551CCB954E3F}" dt="2020-08-22T14:18:08.499" v="1685"/>
          <ac:picMkLst>
            <pc:docMk/>
            <pc:sldMk cId="3469325508" sldId="324"/>
            <ac:picMk id="41" creationId="{B67289C1-BDA5-417B-9AFA-BBA89398C573}"/>
          </ac:picMkLst>
        </pc:picChg>
        <pc:picChg chg="add del">
          <ac:chgData name="Atish Bhana" userId="9903eb24-aa77-419d-807a-f1b6e3236fa1" providerId="ADAL" clId="{6F9DFCD0-A9CA-4902-884B-551CCB954E3F}" dt="2020-08-22T14:18:08.499" v="1685"/>
          <ac:picMkLst>
            <pc:docMk/>
            <pc:sldMk cId="3469325508" sldId="324"/>
            <ac:picMk id="42" creationId="{42B86DD5-7005-435E-A83B-C7C797FCBC8E}"/>
          </ac:picMkLst>
        </pc:picChg>
        <pc:picChg chg="add del">
          <ac:chgData name="Atish Bhana" userId="9903eb24-aa77-419d-807a-f1b6e3236fa1" providerId="ADAL" clId="{6F9DFCD0-A9CA-4902-884B-551CCB954E3F}" dt="2020-08-22T14:18:08.499" v="1685"/>
          <ac:picMkLst>
            <pc:docMk/>
            <pc:sldMk cId="3469325508" sldId="324"/>
            <ac:picMk id="43" creationId="{602FC2DA-DEA3-4139-89EB-DADB097C9911}"/>
          </ac:picMkLst>
        </pc:picChg>
        <pc:picChg chg="add mod">
          <ac:chgData name="Atish Bhana" userId="9903eb24-aa77-419d-807a-f1b6e3236fa1" providerId="ADAL" clId="{6F9DFCD0-A9CA-4902-884B-551CCB954E3F}" dt="2020-08-22T13:45:56.797" v="1535" actId="164"/>
          <ac:picMkLst>
            <pc:docMk/>
            <pc:sldMk cId="3469325508" sldId="324"/>
            <ac:picMk id="44" creationId="{52B84C0A-323F-427B-AEE4-AF27E2B21356}"/>
          </ac:picMkLst>
        </pc:picChg>
        <pc:picChg chg="add mod">
          <ac:chgData name="Atish Bhana" userId="9903eb24-aa77-419d-807a-f1b6e3236fa1" providerId="ADAL" clId="{6F9DFCD0-A9CA-4902-884B-551CCB954E3F}" dt="2020-08-22T13:45:56.797" v="1535" actId="164"/>
          <ac:picMkLst>
            <pc:docMk/>
            <pc:sldMk cId="3469325508" sldId="324"/>
            <ac:picMk id="45" creationId="{4F7F9136-6D88-4678-8F3A-5C604AE24906}"/>
          </ac:picMkLst>
        </pc:picChg>
        <pc:picChg chg="add mod">
          <ac:chgData name="Atish Bhana" userId="9903eb24-aa77-419d-807a-f1b6e3236fa1" providerId="ADAL" clId="{6F9DFCD0-A9CA-4902-884B-551CCB954E3F}" dt="2020-08-22T13:45:56.797" v="1535" actId="164"/>
          <ac:picMkLst>
            <pc:docMk/>
            <pc:sldMk cId="3469325508" sldId="324"/>
            <ac:picMk id="46" creationId="{60989770-C5DE-4C1F-859E-63C065BCC60E}"/>
          </ac:picMkLst>
        </pc:picChg>
        <pc:picChg chg="add mod">
          <ac:chgData name="Atish Bhana" userId="9903eb24-aa77-419d-807a-f1b6e3236fa1" providerId="ADAL" clId="{6F9DFCD0-A9CA-4902-884B-551CCB954E3F}" dt="2020-08-22T13:45:56.797" v="1535" actId="164"/>
          <ac:picMkLst>
            <pc:docMk/>
            <pc:sldMk cId="3469325508" sldId="324"/>
            <ac:picMk id="47" creationId="{BF032B8B-605F-4047-ABFB-D4062E481600}"/>
          </ac:picMkLst>
        </pc:picChg>
        <pc:picChg chg="add mod">
          <ac:chgData name="Atish Bhana" userId="9903eb24-aa77-419d-807a-f1b6e3236fa1" providerId="ADAL" clId="{6F9DFCD0-A9CA-4902-884B-551CCB954E3F}" dt="2020-08-22T13:45:56.797" v="1535" actId="164"/>
          <ac:picMkLst>
            <pc:docMk/>
            <pc:sldMk cId="3469325508" sldId="324"/>
            <ac:picMk id="48" creationId="{45DF18B3-0A11-488D-8E3F-12514FC3F448}"/>
          </ac:picMkLst>
        </pc:picChg>
        <pc:picChg chg="add mod">
          <ac:chgData name="Atish Bhana" userId="9903eb24-aa77-419d-807a-f1b6e3236fa1" providerId="ADAL" clId="{6F9DFCD0-A9CA-4902-884B-551CCB954E3F}" dt="2020-08-22T13:45:56.797" v="1535" actId="164"/>
          <ac:picMkLst>
            <pc:docMk/>
            <pc:sldMk cId="3469325508" sldId="324"/>
            <ac:picMk id="49" creationId="{343ECAE6-283F-47A0-A506-14625CB8F81E}"/>
          </ac:picMkLst>
        </pc:picChg>
        <pc:picChg chg="add mod ord">
          <ac:chgData name="Atish Bhana" userId="9903eb24-aa77-419d-807a-f1b6e3236fa1" providerId="ADAL" clId="{6F9DFCD0-A9CA-4902-884B-551CCB954E3F}" dt="2020-08-22T14:18:21.406" v="1686" actId="164"/>
          <ac:picMkLst>
            <pc:docMk/>
            <pc:sldMk cId="3469325508" sldId="324"/>
            <ac:picMk id="51" creationId="{4D9AC969-B2A4-4A22-B029-5848C960BBA8}"/>
          </ac:picMkLst>
        </pc:picChg>
        <pc:picChg chg="add mod ord">
          <ac:chgData name="Atish Bhana" userId="9903eb24-aa77-419d-807a-f1b6e3236fa1" providerId="ADAL" clId="{6F9DFCD0-A9CA-4902-884B-551CCB954E3F}" dt="2020-08-22T14:18:21.406" v="1686" actId="164"/>
          <ac:picMkLst>
            <pc:docMk/>
            <pc:sldMk cId="3469325508" sldId="324"/>
            <ac:picMk id="52" creationId="{AAEE5BAF-A2A3-4AB9-B8C0-72774ED1FD9A}"/>
          </ac:picMkLst>
        </pc:picChg>
        <pc:picChg chg="add mod ord">
          <ac:chgData name="Atish Bhana" userId="9903eb24-aa77-419d-807a-f1b6e3236fa1" providerId="ADAL" clId="{6F9DFCD0-A9CA-4902-884B-551CCB954E3F}" dt="2020-08-22T14:18:21.406" v="1686" actId="164"/>
          <ac:picMkLst>
            <pc:docMk/>
            <pc:sldMk cId="3469325508" sldId="324"/>
            <ac:picMk id="53" creationId="{600548FE-7B88-46E1-9300-EF61B23148A5}"/>
          </ac:picMkLst>
        </pc:picChg>
        <pc:picChg chg="add mod ord">
          <ac:chgData name="Atish Bhana" userId="9903eb24-aa77-419d-807a-f1b6e3236fa1" providerId="ADAL" clId="{6F9DFCD0-A9CA-4902-884B-551CCB954E3F}" dt="2020-08-22T14:18:21.406" v="1686" actId="164"/>
          <ac:picMkLst>
            <pc:docMk/>
            <pc:sldMk cId="3469325508" sldId="324"/>
            <ac:picMk id="54" creationId="{1CBCE0B3-FDA1-49CA-9DAE-58A2A76F72AC}"/>
          </ac:picMkLst>
        </pc:picChg>
        <pc:picChg chg="add mod ord">
          <ac:chgData name="Atish Bhana" userId="9903eb24-aa77-419d-807a-f1b6e3236fa1" providerId="ADAL" clId="{6F9DFCD0-A9CA-4902-884B-551CCB954E3F}" dt="2020-08-22T14:18:21.406" v="1686" actId="164"/>
          <ac:picMkLst>
            <pc:docMk/>
            <pc:sldMk cId="3469325508" sldId="324"/>
            <ac:picMk id="55" creationId="{6DF9F1DD-48B6-4DA7-B757-74AD22E0696C}"/>
          </ac:picMkLst>
        </pc:picChg>
        <pc:picChg chg="add mod ord">
          <ac:chgData name="Atish Bhana" userId="9903eb24-aa77-419d-807a-f1b6e3236fa1" providerId="ADAL" clId="{6F9DFCD0-A9CA-4902-884B-551CCB954E3F}" dt="2020-08-22T14:18:21.406" v="1686" actId="164"/>
          <ac:picMkLst>
            <pc:docMk/>
            <pc:sldMk cId="3469325508" sldId="324"/>
            <ac:picMk id="56" creationId="{2ED60C78-8223-4F78-9E72-CFCF5FDA0F59}"/>
          </ac:picMkLst>
        </pc:picChg>
        <pc:picChg chg="add del">
          <ac:chgData name="Atish Bhana" userId="9903eb24-aa77-419d-807a-f1b6e3236fa1" providerId="ADAL" clId="{6F9DFCD0-A9CA-4902-884B-551CCB954E3F}" dt="2020-08-22T14:18:26.845" v="1688"/>
          <ac:picMkLst>
            <pc:docMk/>
            <pc:sldMk cId="3469325508" sldId="324"/>
            <ac:picMk id="58" creationId="{3E267F81-B30C-48DF-841F-71F07A7E33D1}"/>
          </ac:picMkLst>
        </pc:picChg>
        <pc:picChg chg="add del">
          <ac:chgData name="Atish Bhana" userId="9903eb24-aa77-419d-807a-f1b6e3236fa1" providerId="ADAL" clId="{6F9DFCD0-A9CA-4902-884B-551CCB954E3F}" dt="2020-08-22T14:18:26.845" v="1688"/>
          <ac:picMkLst>
            <pc:docMk/>
            <pc:sldMk cId="3469325508" sldId="324"/>
            <ac:picMk id="59" creationId="{03890E62-86C5-487F-BD0B-09FCC500FE15}"/>
          </ac:picMkLst>
        </pc:picChg>
        <pc:picChg chg="add del">
          <ac:chgData name="Atish Bhana" userId="9903eb24-aa77-419d-807a-f1b6e3236fa1" providerId="ADAL" clId="{6F9DFCD0-A9CA-4902-884B-551CCB954E3F}" dt="2020-08-22T14:18:26.845" v="1688"/>
          <ac:picMkLst>
            <pc:docMk/>
            <pc:sldMk cId="3469325508" sldId="324"/>
            <ac:picMk id="60" creationId="{5B2B08B7-EA82-4851-981D-281492C9C1A6}"/>
          </ac:picMkLst>
        </pc:picChg>
        <pc:picChg chg="add del">
          <ac:chgData name="Atish Bhana" userId="9903eb24-aa77-419d-807a-f1b6e3236fa1" providerId="ADAL" clId="{6F9DFCD0-A9CA-4902-884B-551CCB954E3F}" dt="2020-08-22T14:18:26.845" v="1688"/>
          <ac:picMkLst>
            <pc:docMk/>
            <pc:sldMk cId="3469325508" sldId="324"/>
            <ac:picMk id="61" creationId="{B3EA7710-3A7C-46A7-AB57-02E9D253E890}"/>
          </ac:picMkLst>
        </pc:picChg>
        <pc:picChg chg="add del">
          <ac:chgData name="Atish Bhana" userId="9903eb24-aa77-419d-807a-f1b6e3236fa1" providerId="ADAL" clId="{6F9DFCD0-A9CA-4902-884B-551CCB954E3F}" dt="2020-08-22T14:18:26.845" v="1688"/>
          <ac:picMkLst>
            <pc:docMk/>
            <pc:sldMk cId="3469325508" sldId="324"/>
            <ac:picMk id="62" creationId="{BF8CBDBD-9ABD-494F-B1E0-EE74FD37689E}"/>
          </ac:picMkLst>
        </pc:picChg>
        <pc:picChg chg="add del">
          <ac:chgData name="Atish Bhana" userId="9903eb24-aa77-419d-807a-f1b6e3236fa1" providerId="ADAL" clId="{6F9DFCD0-A9CA-4902-884B-551CCB954E3F}" dt="2020-08-22T14:18:26.845" v="1688"/>
          <ac:picMkLst>
            <pc:docMk/>
            <pc:sldMk cId="3469325508" sldId="324"/>
            <ac:picMk id="63" creationId="{E7819356-4ED8-4A3F-9C9B-AED46461B10D}"/>
          </ac:picMkLst>
        </pc:picChg>
        <pc:picChg chg="add">
          <ac:chgData name="Atish Bhana" userId="9903eb24-aa77-419d-807a-f1b6e3236fa1" providerId="ADAL" clId="{6F9DFCD0-A9CA-4902-884B-551CCB954E3F}" dt="2020-08-22T14:18:31.777" v="1691"/>
          <ac:picMkLst>
            <pc:docMk/>
            <pc:sldMk cId="3469325508" sldId="324"/>
            <ac:picMk id="64" creationId="{556C260C-B221-439A-A93F-FE9213F65940}"/>
          </ac:picMkLst>
        </pc:picChg>
        <pc:picChg chg="add">
          <ac:chgData name="Atish Bhana" userId="9903eb24-aa77-419d-807a-f1b6e3236fa1" providerId="ADAL" clId="{6F9DFCD0-A9CA-4902-884B-551CCB954E3F}" dt="2020-08-22T14:18:31.777" v="1691"/>
          <ac:picMkLst>
            <pc:docMk/>
            <pc:sldMk cId="3469325508" sldId="324"/>
            <ac:picMk id="65" creationId="{D9A869E4-BECD-4CCD-A552-675E51F5322F}"/>
          </ac:picMkLst>
        </pc:picChg>
        <pc:picChg chg="add">
          <ac:chgData name="Atish Bhana" userId="9903eb24-aa77-419d-807a-f1b6e3236fa1" providerId="ADAL" clId="{6F9DFCD0-A9CA-4902-884B-551CCB954E3F}" dt="2020-08-22T14:18:31.777" v="1691"/>
          <ac:picMkLst>
            <pc:docMk/>
            <pc:sldMk cId="3469325508" sldId="324"/>
            <ac:picMk id="66" creationId="{CEA0D767-7121-48F5-86D0-C13E381E06A7}"/>
          </ac:picMkLst>
        </pc:picChg>
        <pc:picChg chg="add">
          <ac:chgData name="Atish Bhana" userId="9903eb24-aa77-419d-807a-f1b6e3236fa1" providerId="ADAL" clId="{6F9DFCD0-A9CA-4902-884B-551CCB954E3F}" dt="2020-08-22T14:18:31.777" v="1691"/>
          <ac:picMkLst>
            <pc:docMk/>
            <pc:sldMk cId="3469325508" sldId="324"/>
            <ac:picMk id="67" creationId="{6AB5BD7E-32FD-48C1-813D-5A6F354950D7}"/>
          </ac:picMkLst>
        </pc:picChg>
        <pc:picChg chg="add">
          <ac:chgData name="Atish Bhana" userId="9903eb24-aa77-419d-807a-f1b6e3236fa1" providerId="ADAL" clId="{6F9DFCD0-A9CA-4902-884B-551CCB954E3F}" dt="2020-08-22T14:18:31.777" v="1691"/>
          <ac:picMkLst>
            <pc:docMk/>
            <pc:sldMk cId="3469325508" sldId="324"/>
            <ac:picMk id="68" creationId="{D3835CB6-1C3A-4171-86D1-8C7D95C3D788}"/>
          </ac:picMkLst>
        </pc:picChg>
        <pc:picChg chg="add">
          <ac:chgData name="Atish Bhana" userId="9903eb24-aa77-419d-807a-f1b6e3236fa1" providerId="ADAL" clId="{6F9DFCD0-A9CA-4902-884B-551CCB954E3F}" dt="2020-08-22T14:18:31.777" v="1691"/>
          <ac:picMkLst>
            <pc:docMk/>
            <pc:sldMk cId="3469325508" sldId="324"/>
            <ac:picMk id="69" creationId="{715AC137-FACB-4B1E-8932-B1EBEC55A33F}"/>
          </ac:picMkLst>
        </pc:picChg>
      </pc:sldChg>
      <pc:sldChg chg="addSp delSp modSp add del modTransition setBg addAnim delAnim modAnim">
        <pc:chgData name="Atish Bhana" userId="9903eb24-aa77-419d-807a-f1b6e3236fa1" providerId="ADAL" clId="{6F9DFCD0-A9CA-4902-884B-551CCB954E3F}" dt="2020-08-22T14:03:27.659" v="1661" actId="2696"/>
        <pc:sldMkLst>
          <pc:docMk/>
          <pc:sldMk cId="3564613663" sldId="325"/>
        </pc:sldMkLst>
        <pc:spChg chg="add del">
          <ac:chgData name="Atish Bhana" userId="9903eb24-aa77-419d-807a-f1b6e3236fa1" providerId="ADAL" clId="{6F9DFCD0-A9CA-4902-884B-551CCB954E3F}" dt="2020-08-22T13:17:52.705" v="1379"/>
          <ac:spMkLst>
            <pc:docMk/>
            <pc:sldMk cId="3564613663" sldId="325"/>
            <ac:spMk id="2" creationId="{CB44F3F4-6AAE-4C55-9EA3-CD4438EC056E}"/>
          </ac:spMkLst>
        </pc:spChg>
        <pc:spChg chg="add del mod">
          <ac:chgData name="Atish Bhana" userId="9903eb24-aa77-419d-807a-f1b6e3236fa1" providerId="ADAL" clId="{6F9DFCD0-A9CA-4902-884B-551CCB954E3F}" dt="2020-08-22T13:10:33.393" v="1337" actId="478"/>
          <ac:spMkLst>
            <pc:docMk/>
            <pc:sldMk cId="3564613663" sldId="325"/>
            <ac:spMk id="6" creationId="{434BF5AF-CC8A-467F-8471-2A85DAFF333B}"/>
          </ac:spMkLst>
        </pc:spChg>
        <pc:spChg chg="add del mod">
          <ac:chgData name="Atish Bhana" userId="9903eb24-aa77-419d-807a-f1b6e3236fa1" providerId="ADAL" clId="{6F9DFCD0-A9CA-4902-884B-551CCB954E3F}" dt="2020-08-22T13:10:34.889" v="1338" actId="478"/>
          <ac:spMkLst>
            <pc:docMk/>
            <pc:sldMk cId="3564613663" sldId="325"/>
            <ac:spMk id="7" creationId="{9DC7585B-5036-40C9-AEB5-83781D594593}"/>
          </ac:spMkLst>
        </pc:spChg>
        <pc:grpChg chg="add ord">
          <ac:chgData name="Atish Bhana" userId="9903eb24-aa77-419d-807a-f1b6e3236fa1" providerId="ADAL" clId="{6F9DFCD0-A9CA-4902-884B-551CCB954E3F}" dt="2020-08-22T13:18:14.726" v="1383" actId="167"/>
          <ac:grpSpMkLst>
            <pc:docMk/>
            <pc:sldMk cId="3564613663" sldId="325"/>
            <ac:grpSpMk id="19" creationId="{C44D9A6F-5E80-42A7-A3EF-7F01C5FD9C70}"/>
          </ac:grpSpMkLst>
        </pc:grpChg>
        <pc:picChg chg="add del mod">
          <ac:chgData name="Atish Bhana" userId="9903eb24-aa77-419d-807a-f1b6e3236fa1" providerId="ADAL" clId="{6F9DFCD0-A9CA-4902-884B-551CCB954E3F}" dt="2020-08-22T13:07:04.670" v="1324"/>
          <ac:picMkLst>
            <pc:docMk/>
            <pc:sldMk cId="3564613663" sldId="325"/>
            <ac:picMk id="3" creationId="{A70A8C75-98ED-4115-A867-5A568EB9968A}"/>
          </ac:picMkLst>
        </pc:picChg>
        <pc:picChg chg="add del mod">
          <ac:chgData name="Atish Bhana" userId="9903eb24-aa77-419d-807a-f1b6e3236fa1" providerId="ADAL" clId="{6F9DFCD0-A9CA-4902-884B-551CCB954E3F}" dt="2020-08-22T13:10:21.336" v="1335"/>
          <ac:picMkLst>
            <pc:docMk/>
            <pc:sldMk cId="3564613663" sldId="325"/>
            <ac:picMk id="4" creationId="{511BA0E9-C1B2-4BB5-BB06-DBD4F9AD74A8}"/>
          </ac:picMkLst>
        </pc:picChg>
        <pc:picChg chg="add del mod">
          <ac:chgData name="Atish Bhana" userId="9903eb24-aa77-419d-807a-f1b6e3236fa1" providerId="ADAL" clId="{6F9DFCD0-A9CA-4902-884B-551CCB954E3F}" dt="2020-08-22T13:10:21.336" v="1335"/>
          <ac:picMkLst>
            <pc:docMk/>
            <pc:sldMk cId="3564613663" sldId="325"/>
            <ac:picMk id="5" creationId="{9F46DE6C-2E64-42BC-82AC-BE29BEA0BF77}"/>
          </ac:picMkLst>
        </pc:picChg>
        <pc:picChg chg="add del mod">
          <ac:chgData name="Atish Bhana" userId="9903eb24-aa77-419d-807a-f1b6e3236fa1" providerId="ADAL" clId="{6F9DFCD0-A9CA-4902-884B-551CCB954E3F}" dt="2020-08-22T13:10:21.336" v="1335"/>
          <ac:picMkLst>
            <pc:docMk/>
            <pc:sldMk cId="3564613663" sldId="325"/>
            <ac:picMk id="9" creationId="{B14AE603-1AE5-4F61-B457-A3800E391616}"/>
          </ac:picMkLst>
        </pc:picChg>
        <pc:picChg chg="add del">
          <ac:chgData name="Atish Bhana" userId="9903eb24-aa77-419d-807a-f1b6e3236fa1" providerId="ADAL" clId="{6F9DFCD0-A9CA-4902-884B-551CCB954E3F}" dt="2020-08-22T13:07:11.640" v="1327" actId="478"/>
          <ac:picMkLst>
            <pc:docMk/>
            <pc:sldMk cId="3564613663" sldId="325"/>
            <ac:picMk id="11" creationId="{1F4E39C4-D8F2-440D-B4A0-F2EE3B320557}"/>
          </ac:picMkLst>
        </pc:picChg>
        <pc:picChg chg="add del">
          <ac:chgData name="Atish Bhana" userId="9903eb24-aa77-419d-807a-f1b6e3236fa1" providerId="ADAL" clId="{6F9DFCD0-A9CA-4902-884B-551CCB954E3F}" dt="2020-08-22T13:07:11.640" v="1327" actId="478"/>
          <ac:picMkLst>
            <pc:docMk/>
            <pc:sldMk cId="3564613663" sldId="325"/>
            <ac:picMk id="12" creationId="{C93327C4-DB88-4F25-BEDF-158C46B39971}"/>
          </ac:picMkLst>
        </pc:picChg>
        <pc:picChg chg="add del">
          <ac:chgData name="Atish Bhana" userId="9903eb24-aa77-419d-807a-f1b6e3236fa1" providerId="ADAL" clId="{6F9DFCD0-A9CA-4902-884B-551CCB954E3F}" dt="2020-08-22T13:07:11.640" v="1327" actId="478"/>
          <ac:picMkLst>
            <pc:docMk/>
            <pc:sldMk cId="3564613663" sldId="325"/>
            <ac:picMk id="13" creationId="{84414917-AE45-4D77-B34A-BBC085F6A1CB}"/>
          </ac:picMkLst>
        </pc:picChg>
        <pc:picChg chg="add del">
          <ac:chgData name="Atish Bhana" userId="9903eb24-aa77-419d-807a-f1b6e3236fa1" providerId="ADAL" clId="{6F9DFCD0-A9CA-4902-884B-551CCB954E3F}" dt="2020-08-22T13:17:52.705" v="1379"/>
          <ac:picMkLst>
            <pc:docMk/>
            <pc:sldMk cId="3564613663" sldId="325"/>
            <ac:picMk id="14" creationId="{E6B2B5E3-756F-49F8-9220-FE41B276F603}"/>
          </ac:picMkLst>
        </pc:picChg>
        <pc:picChg chg="add del">
          <ac:chgData name="Atish Bhana" userId="9903eb24-aa77-419d-807a-f1b6e3236fa1" providerId="ADAL" clId="{6F9DFCD0-A9CA-4902-884B-551CCB954E3F}" dt="2020-08-22T13:17:52.705" v="1379"/>
          <ac:picMkLst>
            <pc:docMk/>
            <pc:sldMk cId="3564613663" sldId="325"/>
            <ac:picMk id="15" creationId="{269173A4-F3B8-493A-8600-BDEE28FCE6A3}"/>
          </ac:picMkLst>
        </pc:picChg>
        <pc:picChg chg="add del">
          <ac:chgData name="Atish Bhana" userId="9903eb24-aa77-419d-807a-f1b6e3236fa1" providerId="ADAL" clId="{6F9DFCD0-A9CA-4902-884B-551CCB954E3F}" dt="2020-08-22T13:07:11.640" v="1327" actId="478"/>
          <ac:picMkLst>
            <pc:docMk/>
            <pc:sldMk cId="3564613663" sldId="325"/>
            <ac:picMk id="16" creationId="{565B742D-0E2E-4E68-A6E8-1EF7D19B67A2}"/>
          </ac:picMkLst>
        </pc:picChg>
        <pc:picChg chg="add del">
          <ac:chgData name="Atish Bhana" userId="9903eb24-aa77-419d-807a-f1b6e3236fa1" providerId="ADAL" clId="{6F9DFCD0-A9CA-4902-884B-551CCB954E3F}" dt="2020-08-22T13:17:52.705" v="1379"/>
          <ac:picMkLst>
            <pc:docMk/>
            <pc:sldMk cId="3564613663" sldId="325"/>
            <ac:picMk id="17" creationId="{E2F48796-59C1-4C97-BF10-63ED30B46207}"/>
          </ac:picMkLst>
        </pc:picChg>
        <pc:picChg chg="add del">
          <ac:chgData name="Atish Bhana" userId="9903eb24-aa77-419d-807a-f1b6e3236fa1" providerId="ADAL" clId="{6F9DFCD0-A9CA-4902-884B-551CCB954E3F}" dt="2020-08-22T13:07:11.640" v="1327" actId="478"/>
          <ac:picMkLst>
            <pc:docMk/>
            <pc:sldMk cId="3564613663" sldId="325"/>
            <ac:picMk id="18" creationId="{A28D8F63-5D5F-4752-8730-258A72E52969}"/>
          </ac:picMkLst>
        </pc:picChg>
      </pc:sldChg>
      <pc:sldChg chg="add del">
        <pc:chgData name="Atish Bhana" userId="9903eb24-aa77-419d-807a-f1b6e3236fa1" providerId="ADAL" clId="{6F9DFCD0-A9CA-4902-884B-551CCB954E3F}" dt="2020-08-22T13:15:11.840" v="1358" actId="2696"/>
        <pc:sldMkLst>
          <pc:docMk/>
          <pc:sldMk cId="757544579" sldId="326"/>
        </pc:sldMkLst>
      </pc:sldChg>
      <pc:sldChg chg="addSp delSp modSp add del modAnim">
        <pc:chgData name="Atish Bhana" userId="9903eb24-aa77-419d-807a-f1b6e3236fa1" providerId="ADAL" clId="{6F9DFCD0-A9CA-4902-884B-551CCB954E3F}" dt="2020-08-22T13:16:17.594" v="1369" actId="2696"/>
        <pc:sldMkLst>
          <pc:docMk/>
          <pc:sldMk cId="889610064" sldId="326"/>
        </pc:sldMkLst>
        <pc:grpChg chg="add del mod">
          <ac:chgData name="Atish Bhana" userId="9903eb24-aa77-419d-807a-f1b6e3236fa1" providerId="ADAL" clId="{6F9DFCD0-A9CA-4902-884B-551CCB954E3F}" dt="2020-08-22T13:15:47.260" v="1362"/>
          <ac:grpSpMkLst>
            <pc:docMk/>
            <pc:sldMk cId="889610064" sldId="326"/>
            <ac:grpSpMk id="11" creationId="{95F41876-C64C-4871-A442-1CA8D8EA187B}"/>
          </ac:grpSpMkLst>
        </pc:grpChg>
        <pc:picChg chg="mod">
          <ac:chgData name="Atish Bhana" userId="9903eb24-aa77-419d-807a-f1b6e3236fa1" providerId="ADAL" clId="{6F9DFCD0-A9CA-4902-884B-551CCB954E3F}" dt="2020-08-22T13:15:35.922" v="1361" actId="164"/>
          <ac:picMkLst>
            <pc:docMk/>
            <pc:sldMk cId="889610064" sldId="326"/>
            <ac:picMk id="3" creationId="{85050F21-15D9-48F9-A2B2-E6B54052D3A1}"/>
          </ac:picMkLst>
        </pc:picChg>
        <pc:picChg chg="mod">
          <ac:chgData name="Atish Bhana" userId="9903eb24-aa77-419d-807a-f1b6e3236fa1" providerId="ADAL" clId="{6F9DFCD0-A9CA-4902-884B-551CCB954E3F}" dt="2020-08-22T13:15:35.922" v="1361" actId="164"/>
          <ac:picMkLst>
            <pc:docMk/>
            <pc:sldMk cId="889610064" sldId="326"/>
            <ac:picMk id="4" creationId="{F6EC874D-9856-49D7-A207-6D01981C9BF5}"/>
          </ac:picMkLst>
        </pc:picChg>
        <pc:picChg chg="mod">
          <ac:chgData name="Atish Bhana" userId="9903eb24-aa77-419d-807a-f1b6e3236fa1" providerId="ADAL" clId="{6F9DFCD0-A9CA-4902-884B-551CCB954E3F}" dt="2020-08-22T13:15:35.922" v="1361" actId="164"/>
          <ac:picMkLst>
            <pc:docMk/>
            <pc:sldMk cId="889610064" sldId="326"/>
            <ac:picMk id="5" creationId="{8CBC59C3-1A0A-45FD-9E93-361BD349CBA5}"/>
          </ac:picMkLst>
        </pc:picChg>
        <pc:picChg chg="mod">
          <ac:chgData name="Atish Bhana" userId="9903eb24-aa77-419d-807a-f1b6e3236fa1" providerId="ADAL" clId="{6F9DFCD0-A9CA-4902-884B-551CCB954E3F}" dt="2020-08-22T13:15:35.922" v="1361" actId="164"/>
          <ac:picMkLst>
            <pc:docMk/>
            <pc:sldMk cId="889610064" sldId="326"/>
            <ac:picMk id="6" creationId="{F5DF6C80-0C30-4CCC-A851-65487CDC5CFD}"/>
          </ac:picMkLst>
        </pc:picChg>
        <pc:picChg chg="mod">
          <ac:chgData name="Atish Bhana" userId="9903eb24-aa77-419d-807a-f1b6e3236fa1" providerId="ADAL" clId="{6F9DFCD0-A9CA-4902-884B-551CCB954E3F}" dt="2020-08-22T13:15:35.922" v="1361" actId="164"/>
          <ac:picMkLst>
            <pc:docMk/>
            <pc:sldMk cId="889610064" sldId="326"/>
            <ac:picMk id="7" creationId="{A122B23E-91F8-494F-B5C4-0A5F2621BD40}"/>
          </ac:picMkLst>
        </pc:picChg>
        <pc:picChg chg="mod">
          <ac:chgData name="Atish Bhana" userId="9903eb24-aa77-419d-807a-f1b6e3236fa1" providerId="ADAL" clId="{6F9DFCD0-A9CA-4902-884B-551CCB954E3F}" dt="2020-08-22T13:15:35.922" v="1361" actId="164"/>
          <ac:picMkLst>
            <pc:docMk/>
            <pc:sldMk cId="889610064" sldId="326"/>
            <ac:picMk id="8" creationId="{F754DB78-07FE-479C-9095-3C751E378464}"/>
          </ac:picMkLst>
        </pc:picChg>
        <pc:picChg chg="mod">
          <ac:chgData name="Atish Bhana" userId="9903eb24-aa77-419d-807a-f1b6e3236fa1" providerId="ADAL" clId="{6F9DFCD0-A9CA-4902-884B-551CCB954E3F}" dt="2020-08-22T13:15:35.922" v="1361" actId="164"/>
          <ac:picMkLst>
            <pc:docMk/>
            <pc:sldMk cId="889610064" sldId="326"/>
            <ac:picMk id="9" creationId="{60163C7D-352D-4230-A819-154F9A055C9D}"/>
          </ac:picMkLst>
        </pc:picChg>
        <pc:picChg chg="mod">
          <ac:chgData name="Atish Bhana" userId="9903eb24-aa77-419d-807a-f1b6e3236fa1" providerId="ADAL" clId="{6F9DFCD0-A9CA-4902-884B-551CCB954E3F}" dt="2020-08-22T13:15:35.922" v="1361" actId="164"/>
          <ac:picMkLst>
            <pc:docMk/>
            <pc:sldMk cId="889610064" sldId="326"/>
            <ac:picMk id="10" creationId="{A12D978C-6A3F-46EF-B508-564863CFA6C7}"/>
          </ac:picMkLst>
        </pc:picChg>
      </pc:sldChg>
      <pc:sldChg chg="addSp delSp modSp add ord modTransition modAnim">
        <pc:chgData name="Atish Bhana" userId="9903eb24-aa77-419d-807a-f1b6e3236fa1" providerId="ADAL" clId="{6F9DFCD0-A9CA-4902-884B-551CCB954E3F}" dt="2020-08-26T14:37:30.385" v="9510"/>
        <pc:sldMkLst>
          <pc:docMk/>
          <pc:sldMk cId="2107173046" sldId="326"/>
        </pc:sldMkLst>
        <pc:grpChg chg="add del mod">
          <ac:chgData name="Atish Bhana" userId="9903eb24-aa77-419d-807a-f1b6e3236fa1" providerId="ADAL" clId="{6F9DFCD0-A9CA-4902-884B-551CCB954E3F}" dt="2020-08-22T13:22:39.609" v="1407"/>
          <ac:grpSpMkLst>
            <pc:docMk/>
            <pc:sldMk cId="2107173046" sldId="326"/>
            <ac:grpSpMk id="3" creationId="{EA864055-5AD9-439D-A7C7-6A0AE5A3876F}"/>
          </ac:grpSpMkLst>
        </pc:grpChg>
        <pc:grpChg chg="add del mod ord">
          <ac:chgData name="Atish Bhana" userId="9903eb24-aa77-419d-807a-f1b6e3236fa1" providerId="ADAL" clId="{6F9DFCD0-A9CA-4902-884B-551CCB954E3F}" dt="2020-08-22T13:44:08.476" v="1520" actId="478"/>
          <ac:grpSpMkLst>
            <pc:docMk/>
            <pc:sldMk cId="2107173046" sldId="326"/>
            <ac:grpSpMk id="5" creationId="{FDA1C9C8-DDB0-43C4-8A3F-8729196F775D}"/>
          </ac:grpSpMkLst>
        </pc:grpChg>
        <pc:grpChg chg="add mod ord">
          <ac:chgData name="Atish Bhana" userId="9903eb24-aa77-419d-807a-f1b6e3236fa1" providerId="ADAL" clId="{6F9DFCD0-A9CA-4902-884B-551CCB954E3F}" dt="2020-08-22T13:44:22.786" v="1526" actId="167"/>
          <ac:grpSpMkLst>
            <pc:docMk/>
            <pc:sldMk cId="2107173046" sldId="326"/>
            <ac:grpSpMk id="7" creationId="{6EDB252A-34E2-46F1-A73E-DC41A3F0F222}"/>
          </ac:grpSpMkLst>
        </pc:grpChg>
        <pc:grpChg chg="del">
          <ac:chgData name="Atish Bhana" userId="9903eb24-aa77-419d-807a-f1b6e3236fa1" providerId="ADAL" clId="{6F9DFCD0-A9CA-4902-884B-551CCB954E3F}" dt="2020-08-22T13:22:48.473" v="1410"/>
          <ac:grpSpMkLst>
            <pc:docMk/>
            <pc:sldMk cId="2107173046" sldId="326"/>
            <ac:grpSpMk id="12" creationId="{CD92FEB0-19A2-459B-9D35-82032A0C8583}"/>
          </ac:grpSpMkLst>
        </pc:grpChg>
        <pc:grpChg chg="del">
          <ac:chgData name="Atish Bhana" userId="9903eb24-aa77-419d-807a-f1b6e3236fa1" providerId="ADAL" clId="{6F9DFCD0-A9CA-4902-884B-551CCB954E3F}" dt="2020-08-22T13:22:48.473" v="1410"/>
          <ac:grpSpMkLst>
            <pc:docMk/>
            <pc:sldMk cId="2107173046" sldId="326"/>
            <ac:grpSpMk id="13" creationId="{C1975592-3F70-4F70-BADB-B2DAC6D771E3}"/>
          </ac:grpSpMkLst>
        </pc:grpChg>
        <pc:grpChg chg="del">
          <ac:chgData name="Atish Bhana" userId="9903eb24-aa77-419d-807a-f1b6e3236fa1" providerId="ADAL" clId="{6F9DFCD0-A9CA-4902-884B-551CCB954E3F}" dt="2020-08-22T13:22:50.170" v="1411" actId="478"/>
          <ac:grpSpMkLst>
            <pc:docMk/>
            <pc:sldMk cId="2107173046" sldId="326"/>
            <ac:grpSpMk id="17" creationId="{CBBB63C1-5705-4C51-B451-7282BEC6AF71}"/>
          </ac:grpSpMkLst>
        </pc:grpChg>
        <pc:grpChg chg="add mod">
          <ac:chgData name="Atish Bhana" userId="9903eb24-aa77-419d-807a-f1b6e3236fa1" providerId="ADAL" clId="{6F9DFCD0-A9CA-4902-884B-551CCB954E3F}" dt="2020-08-22T13:22:38.776" v="1406" actId="164"/>
          <ac:grpSpMkLst>
            <pc:docMk/>
            <pc:sldMk cId="2107173046" sldId="326"/>
            <ac:grpSpMk id="18" creationId="{87A47428-C995-4249-972B-07BDD7A332A1}"/>
          </ac:grpSpMkLst>
        </pc:grpChg>
        <pc:grpChg chg="add del ord">
          <ac:chgData name="Atish Bhana" userId="9903eb24-aa77-419d-807a-f1b6e3236fa1" providerId="ADAL" clId="{6F9DFCD0-A9CA-4902-884B-551CCB954E3F}" dt="2020-08-22T13:38:26.189" v="1496" actId="478"/>
          <ac:grpSpMkLst>
            <pc:docMk/>
            <pc:sldMk cId="2107173046" sldId="326"/>
            <ac:grpSpMk id="33" creationId="{D88C2945-1D11-4004-BE3D-F3DF65C26B4F}"/>
          </ac:grpSpMkLst>
        </pc:grpChg>
        <pc:grpChg chg="add del mod">
          <ac:chgData name="Atish Bhana" userId="9903eb24-aa77-419d-807a-f1b6e3236fa1" providerId="ADAL" clId="{6F9DFCD0-A9CA-4902-884B-551CCB954E3F}" dt="2020-08-22T13:38:24.485" v="1495"/>
          <ac:grpSpMkLst>
            <pc:docMk/>
            <pc:sldMk cId="2107173046" sldId="326"/>
            <ac:grpSpMk id="50" creationId="{44AEEB1C-72FF-47B4-BBD2-F539E50BCCB6}"/>
          </ac:grpSpMkLst>
        </pc:grpChg>
        <pc:grpChg chg="add del">
          <ac:chgData name="Atish Bhana" userId="9903eb24-aa77-419d-807a-f1b6e3236fa1" providerId="ADAL" clId="{6F9DFCD0-A9CA-4902-884B-551CCB954E3F}" dt="2020-08-22T13:38:24.485" v="1495"/>
          <ac:grpSpMkLst>
            <pc:docMk/>
            <pc:sldMk cId="2107173046" sldId="326"/>
            <ac:grpSpMk id="53" creationId="{182C3F0D-4210-4415-B9AE-65282A24312E}"/>
          </ac:grpSpMkLst>
        </pc:grpChg>
        <pc:grpChg chg="add del">
          <ac:chgData name="Atish Bhana" userId="9903eb24-aa77-419d-807a-f1b6e3236fa1" providerId="ADAL" clId="{6F9DFCD0-A9CA-4902-884B-551CCB954E3F}" dt="2020-08-22T13:44:06.223" v="1519"/>
          <ac:grpSpMkLst>
            <pc:docMk/>
            <pc:sldMk cId="2107173046" sldId="326"/>
            <ac:grpSpMk id="57" creationId="{35C30F46-D884-4117-A40C-9362553838D7}"/>
          </ac:grpSpMkLst>
        </pc:grpChg>
        <pc:grpChg chg="add del">
          <ac:chgData name="Atish Bhana" userId="9903eb24-aa77-419d-807a-f1b6e3236fa1" providerId="ADAL" clId="{6F9DFCD0-A9CA-4902-884B-551CCB954E3F}" dt="2020-08-22T13:44:06.223" v="1519"/>
          <ac:grpSpMkLst>
            <pc:docMk/>
            <pc:sldMk cId="2107173046" sldId="326"/>
            <ac:grpSpMk id="60" creationId="{2F49C656-1F70-4C27-8530-DE8E3A951FD2}"/>
          </ac:grpSpMkLst>
        </pc:grpChg>
        <pc:grpChg chg="add">
          <ac:chgData name="Atish Bhana" userId="9903eb24-aa77-419d-807a-f1b6e3236fa1" providerId="ADAL" clId="{6F9DFCD0-A9CA-4902-884B-551CCB954E3F}" dt="2020-08-22T13:44:09.203" v="1521"/>
          <ac:grpSpMkLst>
            <pc:docMk/>
            <pc:sldMk cId="2107173046" sldId="326"/>
            <ac:grpSpMk id="70" creationId="{64D92D7D-8922-429A-9674-6A2CF00AD966}"/>
          </ac:grpSpMkLst>
        </pc:grpChg>
        <pc:grpChg chg="add">
          <ac:chgData name="Atish Bhana" userId="9903eb24-aa77-419d-807a-f1b6e3236fa1" providerId="ADAL" clId="{6F9DFCD0-A9CA-4902-884B-551CCB954E3F}" dt="2020-08-22T13:44:09.203" v="1521"/>
          <ac:grpSpMkLst>
            <pc:docMk/>
            <pc:sldMk cId="2107173046" sldId="326"/>
            <ac:grpSpMk id="73" creationId="{D974B65F-0659-44EA-9CBB-E53A1293EB67}"/>
          </ac:grpSpMkLst>
        </pc:grpChg>
        <pc:picChg chg="del">
          <ac:chgData name="Atish Bhana" userId="9903eb24-aa77-419d-807a-f1b6e3236fa1" providerId="ADAL" clId="{6F9DFCD0-A9CA-4902-884B-551CCB954E3F}" dt="2020-08-22T13:22:48.473" v="1410"/>
          <ac:picMkLst>
            <pc:docMk/>
            <pc:sldMk cId="2107173046" sldId="326"/>
            <ac:picMk id="4" creationId="{B5A6E257-C913-4FA2-86C1-C17C38299604}"/>
          </ac:picMkLst>
        </pc:picChg>
        <pc:picChg chg="add mod">
          <ac:chgData name="Atish Bhana" userId="9903eb24-aa77-419d-807a-f1b6e3236fa1" providerId="ADAL" clId="{6F9DFCD0-A9CA-4902-884B-551CCB954E3F}" dt="2020-08-22T13:22:38.776" v="1406" actId="164"/>
          <ac:picMkLst>
            <pc:docMk/>
            <pc:sldMk cId="2107173046" sldId="326"/>
            <ac:picMk id="27" creationId="{54C140A1-6094-4E9C-BAE7-793BE0E13DCD}"/>
          </ac:picMkLst>
        </pc:picChg>
        <pc:picChg chg="add mod">
          <ac:chgData name="Atish Bhana" userId="9903eb24-aa77-419d-807a-f1b6e3236fa1" providerId="ADAL" clId="{6F9DFCD0-A9CA-4902-884B-551CCB954E3F}" dt="2020-08-22T13:22:38.776" v="1406" actId="164"/>
          <ac:picMkLst>
            <pc:docMk/>
            <pc:sldMk cId="2107173046" sldId="326"/>
            <ac:picMk id="28" creationId="{9F35F0AA-FA2F-4273-8724-C82D3D36CFB2}"/>
          </ac:picMkLst>
        </pc:picChg>
        <pc:picChg chg="add mod">
          <ac:chgData name="Atish Bhana" userId="9903eb24-aa77-419d-807a-f1b6e3236fa1" providerId="ADAL" clId="{6F9DFCD0-A9CA-4902-884B-551CCB954E3F}" dt="2020-08-22T13:22:38.776" v="1406" actId="164"/>
          <ac:picMkLst>
            <pc:docMk/>
            <pc:sldMk cId="2107173046" sldId="326"/>
            <ac:picMk id="29" creationId="{0866296B-B5CE-4A0F-A31A-6D7878EB37C5}"/>
          </ac:picMkLst>
        </pc:picChg>
        <pc:picChg chg="add mod">
          <ac:chgData name="Atish Bhana" userId="9903eb24-aa77-419d-807a-f1b6e3236fa1" providerId="ADAL" clId="{6F9DFCD0-A9CA-4902-884B-551CCB954E3F}" dt="2020-08-22T13:22:38.776" v="1406" actId="164"/>
          <ac:picMkLst>
            <pc:docMk/>
            <pc:sldMk cId="2107173046" sldId="326"/>
            <ac:picMk id="30" creationId="{248E0F43-E5CE-47E0-B3C9-F661B919A69A}"/>
          </ac:picMkLst>
        </pc:picChg>
        <pc:picChg chg="add mod">
          <ac:chgData name="Atish Bhana" userId="9903eb24-aa77-419d-807a-f1b6e3236fa1" providerId="ADAL" clId="{6F9DFCD0-A9CA-4902-884B-551CCB954E3F}" dt="2020-08-22T13:22:38.776" v="1406" actId="164"/>
          <ac:picMkLst>
            <pc:docMk/>
            <pc:sldMk cId="2107173046" sldId="326"/>
            <ac:picMk id="31" creationId="{4E1BC0B2-FDC1-4B4A-B734-246B29AF40EF}"/>
          </ac:picMkLst>
        </pc:picChg>
        <pc:picChg chg="add mod">
          <ac:chgData name="Atish Bhana" userId="9903eb24-aa77-419d-807a-f1b6e3236fa1" providerId="ADAL" clId="{6F9DFCD0-A9CA-4902-884B-551CCB954E3F}" dt="2020-08-22T13:22:38.776" v="1406" actId="164"/>
          <ac:picMkLst>
            <pc:docMk/>
            <pc:sldMk cId="2107173046" sldId="326"/>
            <ac:picMk id="32" creationId="{3D23A2BC-AEC1-4902-A0C1-289AA08D4938}"/>
          </ac:picMkLst>
        </pc:picChg>
        <pc:picChg chg="add del mod">
          <ac:chgData name="Atish Bhana" userId="9903eb24-aa77-419d-807a-f1b6e3236fa1" providerId="ADAL" clId="{6F9DFCD0-A9CA-4902-884B-551CCB954E3F}" dt="2020-08-22T13:38:24.485" v="1495"/>
          <ac:picMkLst>
            <pc:docMk/>
            <pc:sldMk cId="2107173046" sldId="326"/>
            <ac:picMk id="49" creationId="{5A227376-83DB-4B4F-867E-EAA192DC43DA}"/>
          </ac:picMkLst>
        </pc:picChg>
        <pc:picChg chg="add del">
          <ac:chgData name="Atish Bhana" userId="9903eb24-aa77-419d-807a-f1b6e3236fa1" providerId="ADAL" clId="{6F9DFCD0-A9CA-4902-884B-551CCB954E3F}" dt="2020-08-22T13:44:06.223" v="1519"/>
          <ac:picMkLst>
            <pc:docMk/>
            <pc:sldMk cId="2107173046" sldId="326"/>
            <ac:picMk id="56" creationId="{B0DDA5D7-E2F9-4DE9-9C75-C498A77E276E}"/>
          </ac:picMkLst>
        </pc:picChg>
        <pc:picChg chg="add mod">
          <ac:chgData name="Atish Bhana" userId="9903eb24-aa77-419d-807a-f1b6e3236fa1" providerId="ADAL" clId="{6F9DFCD0-A9CA-4902-884B-551CCB954E3F}" dt="2020-08-22T13:40:28.410" v="1504" actId="164"/>
          <ac:picMkLst>
            <pc:docMk/>
            <pc:sldMk cId="2107173046" sldId="326"/>
            <ac:picMk id="63" creationId="{C81B63AD-2833-45F6-BCF7-5DF5D9C0817E}"/>
          </ac:picMkLst>
        </pc:picChg>
        <pc:picChg chg="add mod">
          <ac:chgData name="Atish Bhana" userId="9903eb24-aa77-419d-807a-f1b6e3236fa1" providerId="ADAL" clId="{6F9DFCD0-A9CA-4902-884B-551CCB954E3F}" dt="2020-08-22T13:40:28.410" v="1504" actId="164"/>
          <ac:picMkLst>
            <pc:docMk/>
            <pc:sldMk cId="2107173046" sldId="326"/>
            <ac:picMk id="64" creationId="{2CE35D70-F85D-4942-8CEC-AE50A69A2197}"/>
          </ac:picMkLst>
        </pc:picChg>
        <pc:picChg chg="add mod">
          <ac:chgData name="Atish Bhana" userId="9903eb24-aa77-419d-807a-f1b6e3236fa1" providerId="ADAL" clId="{6F9DFCD0-A9CA-4902-884B-551CCB954E3F}" dt="2020-08-22T13:40:28.410" v="1504" actId="164"/>
          <ac:picMkLst>
            <pc:docMk/>
            <pc:sldMk cId="2107173046" sldId="326"/>
            <ac:picMk id="65" creationId="{82A8CAD4-616C-40C6-B69A-F3ACF2A7E27E}"/>
          </ac:picMkLst>
        </pc:picChg>
        <pc:picChg chg="add mod">
          <ac:chgData name="Atish Bhana" userId="9903eb24-aa77-419d-807a-f1b6e3236fa1" providerId="ADAL" clId="{6F9DFCD0-A9CA-4902-884B-551CCB954E3F}" dt="2020-08-22T13:40:28.410" v="1504" actId="164"/>
          <ac:picMkLst>
            <pc:docMk/>
            <pc:sldMk cId="2107173046" sldId="326"/>
            <ac:picMk id="66" creationId="{0B65D1B1-E5D4-4EA6-8A82-6A54F1A74F69}"/>
          </ac:picMkLst>
        </pc:picChg>
        <pc:picChg chg="add mod">
          <ac:chgData name="Atish Bhana" userId="9903eb24-aa77-419d-807a-f1b6e3236fa1" providerId="ADAL" clId="{6F9DFCD0-A9CA-4902-884B-551CCB954E3F}" dt="2020-08-22T13:40:28.410" v="1504" actId="164"/>
          <ac:picMkLst>
            <pc:docMk/>
            <pc:sldMk cId="2107173046" sldId="326"/>
            <ac:picMk id="67" creationId="{D4AAB56E-ECF0-4A25-A71D-25D11043A9D3}"/>
          </ac:picMkLst>
        </pc:picChg>
        <pc:picChg chg="add mod">
          <ac:chgData name="Atish Bhana" userId="9903eb24-aa77-419d-807a-f1b6e3236fa1" providerId="ADAL" clId="{6F9DFCD0-A9CA-4902-884B-551CCB954E3F}" dt="2020-08-22T13:40:28.410" v="1504" actId="164"/>
          <ac:picMkLst>
            <pc:docMk/>
            <pc:sldMk cId="2107173046" sldId="326"/>
            <ac:picMk id="68" creationId="{9DD63E4C-0374-4BB9-B14C-1FC53050CC98}"/>
          </ac:picMkLst>
        </pc:picChg>
        <pc:picChg chg="add">
          <ac:chgData name="Atish Bhana" userId="9903eb24-aa77-419d-807a-f1b6e3236fa1" providerId="ADAL" clId="{6F9DFCD0-A9CA-4902-884B-551CCB954E3F}" dt="2020-08-22T13:44:09.203" v="1521"/>
          <ac:picMkLst>
            <pc:docMk/>
            <pc:sldMk cId="2107173046" sldId="326"/>
            <ac:picMk id="69" creationId="{935F6F49-B1BC-4D8A-9CC9-DA272537308D}"/>
          </ac:picMkLst>
        </pc:picChg>
        <pc:picChg chg="add mod">
          <ac:chgData name="Atish Bhana" userId="9903eb24-aa77-419d-807a-f1b6e3236fa1" providerId="ADAL" clId="{6F9DFCD0-A9CA-4902-884B-551CCB954E3F}" dt="2020-08-22T13:44:20.682" v="1525" actId="164"/>
          <ac:picMkLst>
            <pc:docMk/>
            <pc:sldMk cId="2107173046" sldId="326"/>
            <ac:picMk id="76" creationId="{CDC6FC3B-AB6D-4A29-9878-43548A5C477D}"/>
          </ac:picMkLst>
        </pc:picChg>
        <pc:picChg chg="add mod">
          <ac:chgData name="Atish Bhana" userId="9903eb24-aa77-419d-807a-f1b6e3236fa1" providerId="ADAL" clId="{6F9DFCD0-A9CA-4902-884B-551CCB954E3F}" dt="2020-08-22T13:44:20.682" v="1525" actId="164"/>
          <ac:picMkLst>
            <pc:docMk/>
            <pc:sldMk cId="2107173046" sldId="326"/>
            <ac:picMk id="77" creationId="{DEF66C4E-1D2D-4A4B-BFB1-4175AE67CEB9}"/>
          </ac:picMkLst>
        </pc:picChg>
        <pc:picChg chg="add mod">
          <ac:chgData name="Atish Bhana" userId="9903eb24-aa77-419d-807a-f1b6e3236fa1" providerId="ADAL" clId="{6F9DFCD0-A9CA-4902-884B-551CCB954E3F}" dt="2020-08-22T13:44:20.682" v="1525" actId="164"/>
          <ac:picMkLst>
            <pc:docMk/>
            <pc:sldMk cId="2107173046" sldId="326"/>
            <ac:picMk id="78" creationId="{3A455F9D-6646-43C4-AF71-FAE6ADEF7D43}"/>
          </ac:picMkLst>
        </pc:picChg>
        <pc:picChg chg="add mod">
          <ac:chgData name="Atish Bhana" userId="9903eb24-aa77-419d-807a-f1b6e3236fa1" providerId="ADAL" clId="{6F9DFCD0-A9CA-4902-884B-551CCB954E3F}" dt="2020-08-22T13:44:20.682" v="1525" actId="164"/>
          <ac:picMkLst>
            <pc:docMk/>
            <pc:sldMk cId="2107173046" sldId="326"/>
            <ac:picMk id="79" creationId="{28B9A511-B27C-40C2-96E7-6125AEA0C059}"/>
          </ac:picMkLst>
        </pc:picChg>
        <pc:picChg chg="add mod">
          <ac:chgData name="Atish Bhana" userId="9903eb24-aa77-419d-807a-f1b6e3236fa1" providerId="ADAL" clId="{6F9DFCD0-A9CA-4902-884B-551CCB954E3F}" dt="2020-08-22T13:44:20.682" v="1525" actId="164"/>
          <ac:picMkLst>
            <pc:docMk/>
            <pc:sldMk cId="2107173046" sldId="326"/>
            <ac:picMk id="80" creationId="{A29F7226-5A64-4E21-B974-F05D23660E85}"/>
          </ac:picMkLst>
        </pc:picChg>
        <pc:picChg chg="add mod">
          <ac:chgData name="Atish Bhana" userId="9903eb24-aa77-419d-807a-f1b6e3236fa1" providerId="ADAL" clId="{6F9DFCD0-A9CA-4902-884B-551CCB954E3F}" dt="2020-08-22T13:44:20.682" v="1525" actId="164"/>
          <ac:picMkLst>
            <pc:docMk/>
            <pc:sldMk cId="2107173046" sldId="326"/>
            <ac:picMk id="81" creationId="{E08F05D5-BCC0-4E1A-B8A8-01CC9834C0E3}"/>
          </ac:picMkLst>
        </pc:picChg>
      </pc:sldChg>
      <pc:sldChg chg="addSp delSp modSp add modTransition setBg modAnim">
        <pc:chgData name="Atish Bhana" userId="9903eb24-aa77-419d-807a-f1b6e3236fa1" providerId="ADAL" clId="{6F9DFCD0-A9CA-4902-884B-551CCB954E3F}" dt="2020-08-26T14:39:16.401" v="9514"/>
        <pc:sldMkLst>
          <pc:docMk/>
          <pc:sldMk cId="1278754127" sldId="327"/>
        </pc:sldMkLst>
        <pc:spChg chg="mod">
          <ac:chgData name="Atish Bhana" userId="9903eb24-aa77-419d-807a-f1b6e3236fa1" providerId="ADAL" clId="{6F9DFCD0-A9CA-4902-884B-551CCB954E3F}" dt="2020-08-22T13:56:58.330" v="1638" actId="14100"/>
          <ac:spMkLst>
            <pc:docMk/>
            <pc:sldMk cId="1278754127" sldId="327"/>
            <ac:spMk id="2" creationId="{76E3BC77-4754-40A2-891E-26341EE8BD88}"/>
          </ac:spMkLst>
        </pc:spChg>
        <pc:spChg chg="add del mod">
          <ac:chgData name="Atish Bhana" userId="9903eb24-aa77-419d-807a-f1b6e3236fa1" providerId="ADAL" clId="{6F9DFCD0-A9CA-4902-884B-551CCB954E3F}" dt="2020-08-22T13:50:09.104" v="1554" actId="478"/>
          <ac:spMkLst>
            <pc:docMk/>
            <pc:sldMk cId="1278754127" sldId="327"/>
            <ac:spMk id="4" creationId="{88155643-80DF-4920-81FD-FD4FD6B4BFC7}"/>
          </ac:spMkLst>
        </pc:spChg>
        <pc:spChg chg="add del mod">
          <ac:chgData name="Atish Bhana" userId="9903eb24-aa77-419d-807a-f1b6e3236fa1" providerId="ADAL" clId="{6F9DFCD0-A9CA-4902-884B-551CCB954E3F}" dt="2020-08-22T13:50:10.517" v="1555" actId="478"/>
          <ac:spMkLst>
            <pc:docMk/>
            <pc:sldMk cId="1278754127" sldId="327"/>
            <ac:spMk id="5" creationId="{A018D52B-8DBC-4FCE-929B-7B59B7C0D2D4}"/>
          </ac:spMkLst>
        </pc:spChg>
        <pc:grpChg chg="add mod ord">
          <ac:chgData name="Atish Bhana" userId="9903eb24-aa77-419d-807a-f1b6e3236fa1" providerId="ADAL" clId="{6F9DFCD0-A9CA-4902-884B-551CCB954E3F}" dt="2020-08-22T13:56:58.330" v="1638" actId="14100"/>
          <ac:grpSpMkLst>
            <pc:docMk/>
            <pc:sldMk cId="1278754127" sldId="327"/>
            <ac:grpSpMk id="15" creationId="{9D39C318-4D26-42D7-BB92-C81A253916C5}"/>
          </ac:grpSpMkLst>
        </pc:grpChg>
        <pc:picChg chg="add del">
          <ac:chgData name="Atish Bhana" userId="9903eb24-aa77-419d-807a-f1b6e3236fa1" providerId="ADAL" clId="{6F9DFCD0-A9CA-4902-884B-551CCB954E3F}" dt="2020-08-22T13:49:59.977" v="1552"/>
          <ac:picMkLst>
            <pc:docMk/>
            <pc:sldMk cId="1278754127" sldId="327"/>
            <ac:picMk id="3" creationId="{4E3ABF34-FF61-4191-A73C-28594FAAB442}"/>
          </ac:picMkLst>
        </pc:picChg>
        <pc:picChg chg="add del mod">
          <ac:chgData name="Atish Bhana" userId="9903eb24-aa77-419d-807a-f1b6e3236fa1" providerId="ADAL" clId="{6F9DFCD0-A9CA-4902-884B-551CCB954E3F}" dt="2020-08-22T13:51:31.408" v="1562" actId="478"/>
          <ac:picMkLst>
            <pc:docMk/>
            <pc:sldMk cId="1278754127" sldId="327"/>
            <ac:picMk id="6" creationId="{E84C81A9-5AB9-45DC-A221-118DA33017BC}"/>
          </ac:picMkLst>
        </pc:picChg>
        <pc:picChg chg="add del">
          <ac:chgData name="Atish Bhana" userId="9903eb24-aa77-419d-807a-f1b6e3236fa1" providerId="ADAL" clId="{6F9DFCD0-A9CA-4902-884B-551CCB954E3F}" dt="2020-08-22T13:51:35.356" v="1564"/>
          <ac:picMkLst>
            <pc:docMk/>
            <pc:sldMk cId="1278754127" sldId="327"/>
            <ac:picMk id="7" creationId="{2F89F9FD-B2CB-4952-9408-5FA0FB8F4DEE}"/>
          </ac:picMkLst>
        </pc:picChg>
        <pc:picChg chg="add del mod modCrop">
          <ac:chgData name="Atish Bhana" userId="9903eb24-aa77-419d-807a-f1b6e3236fa1" providerId="ADAL" clId="{6F9DFCD0-A9CA-4902-884B-551CCB954E3F}" dt="2020-08-22T13:55:49.644" v="1626" actId="478"/>
          <ac:picMkLst>
            <pc:docMk/>
            <pc:sldMk cId="1278754127" sldId="327"/>
            <ac:picMk id="8" creationId="{FA6771D6-DA39-4F87-82A2-6F071B27ACCC}"/>
          </ac:picMkLst>
        </pc:picChg>
        <pc:picChg chg="add mod">
          <ac:chgData name="Atish Bhana" userId="9903eb24-aa77-419d-807a-f1b6e3236fa1" providerId="ADAL" clId="{6F9DFCD0-A9CA-4902-884B-551CCB954E3F}" dt="2020-08-22T13:51:47.805" v="1567" actId="164"/>
          <ac:picMkLst>
            <pc:docMk/>
            <pc:sldMk cId="1278754127" sldId="327"/>
            <ac:picMk id="9" creationId="{4BF2F228-5475-47A0-9230-798C7B1FE0AD}"/>
          </ac:picMkLst>
        </pc:picChg>
        <pc:picChg chg="add mod">
          <ac:chgData name="Atish Bhana" userId="9903eb24-aa77-419d-807a-f1b6e3236fa1" providerId="ADAL" clId="{6F9DFCD0-A9CA-4902-884B-551CCB954E3F}" dt="2020-08-22T13:51:47.805" v="1567" actId="164"/>
          <ac:picMkLst>
            <pc:docMk/>
            <pc:sldMk cId="1278754127" sldId="327"/>
            <ac:picMk id="10" creationId="{E3DF195E-DDE8-42CB-8488-535F29185461}"/>
          </ac:picMkLst>
        </pc:picChg>
        <pc:picChg chg="add mod">
          <ac:chgData name="Atish Bhana" userId="9903eb24-aa77-419d-807a-f1b6e3236fa1" providerId="ADAL" clId="{6F9DFCD0-A9CA-4902-884B-551CCB954E3F}" dt="2020-08-22T13:51:47.805" v="1567" actId="164"/>
          <ac:picMkLst>
            <pc:docMk/>
            <pc:sldMk cId="1278754127" sldId="327"/>
            <ac:picMk id="11" creationId="{685F701E-8225-474D-A462-4F9F0269B332}"/>
          </ac:picMkLst>
        </pc:picChg>
        <pc:picChg chg="add mod">
          <ac:chgData name="Atish Bhana" userId="9903eb24-aa77-419d-807a-f1b6e3236fa1" providerId="ADAL" clId="{6F9DFCD0-A9CA-4902-884B-551CCB954E3F}" dt="2020-08-22T13:51:47.805" v="1567" actId="164"/>
          <ac:picMkLst>
            <pc:docMk/>
            <pc:sldMk cId="1278754127" sldId="327"/>
            <ac:picMk id="12" creationId="{6D98F48F-0F3E-4F01-B348-6EE4E87A83A2}"/>
          </ac:picMkLst>
        </pc:picChg>
        <pc:picChg chg="add mod">
          <ac:chgData name="Atish Bhana" userId="9903eb24-aa77-419d-807a-f1b6e3236fa1" providerId="ADAL" clId="{6F9DFCD0-A9CA-4902-884B-551CCB954E3F}" dt="2020-08-22T13:51:47.805" v="1567" actId="164"/>
          <ac:picMkLst>
            <pc:docMk/>
            <pc:sldMk cId="1278754127" sldId="327"/>
            <ac:picMk id="13" creationId="{7E9FC3BE-6110-4F65-9518-18B42827AB5F}"/>
          </ac:picMkLst>
        </pc:picChg>
        <pc:picChg chg="add mod">
          <ac:chgData name="Atish Bhana" userId="9903eb24-aa77-419d-807a-f1b6e3236fa1" providerId="ADAL" clId="{6F9DFCD0-A9CA-4902-884B-551CCB954E3F}" dt="2020-08-22T13:51:47.805" v="1567" actId="164"/>
          <ac:picMkLst>
            <pc:docMk/>
            <pc:sldMk cId="1278754127" sldId="327"/>
            <ac:picMk id="14" creationId="{8AFFC905-4515-4517-9C45-99CCA2FB19E5}"/>
          </ac:picMkLst>
        </pc:picChg>
        <pc:picChg chg="add mod modCrop">
          <ac:chgData name="Atish Bhana" userId="9903eb24-aa77-419d-807a-f1b6e3236fa1" providerId="ADAL" clId="{6F9DFCD0-A9CA-4902-884B-551CCB954E3F}" dt="2020-08-22T13:56:58.330" v="1638" actId="14100"/>
          <ac:picMkLst>
            <pc:docMk/>
            <pc:sldMk cId="1278754127" sldId="327"/>
            <ac:picMk id="16" creationId="{6EDFF22B-E101-44AE-9F1A-5195D636EBE1}"/>
          </ac:picMkLst>
        </pc:picChg>
        <pc:picChg chg="add mod modCrop">
          <ac:chgData name="Atish Bhana" userId="9903eb24-aa77-419d-807a-f1b6e3236fa1" providerId="ADAL" clId="{6F9DFCD0-A9CA-4902-884B-551CCB954E3F}" dt="2020-08-22T13:56:58.330" v="1638" actId="14100"/>
          <ac:picMkLst>
            <pc:docMk/>
            <pc:sldMk cId="1278754127" sldId="327"/>
            <ac:picMk id="17" creationId="{C29FB2B2-E0B9-4131-913F-CCC377C7782D}"/>
          </ac:picMkLst>
        </pc:picChg>
        <pc:picChg chg="add mod modCrop">
          <ac:chgData name="Atish Bhana" userId="9903eb24-aa77-419d-807a-f1b6e3236fa1" providerId="ADAL" clId="{6F9DFCD0-A9CA-4902-884B-551CCB954E3F}" dt="2020-08-22T13:56:58.330" v="1638" actId="14100"/>
          <ac:picMkLst>
            <pc:docMk/>
            <pc:sldMk cId="1278754127" sldId="327"/>
            <ac:picMk id="18" creationId="{AC97BE9F-8397-4B24-B410-EBB785755830}"/>
          </ac:picMkLst>
        </pc:picChg>
        <pc:picChg chg="add mod modCrop">
          <ac:chgData name="Atish Bhana" userId="9903eb24-aa77-419d-807a-f1b6e3236fa1" providerId="ADAL" clId="{6F9DFCD0-A9CA-4902-884B-551CCB954E3F}" dt="2020-08-22T13:56:58.330" v="1638" actId="14100"/>
          <ac:picMkLst>
            <pc:docMk/>
            <pc:sldMk cId="1278754127" sldId="327"/>
            <ac:picMk id="19" creationId="{5BCB7096-13EA-43CE-A6B7-0EE8B6E79EE2}"/>
          </ac:picMkLst>
        </pc:picChg>
        <pc:picChg chg="add mod modCrop">
          <ac:chgData name="Atish Bhana" userId="9903eb24-aa77-419d-807a-f1b6e3236fa1" providerId="ADAL" clId="{6F9DFCD0-A9CA-4902-884B-551CCB954E3F}" dt="2020-08-22T13:56:58.330" v="1638" actId="14100"/>
          <ac:picMkLst>
            <pc:docMk/>
            <pc:sldMk cId="1278754127" sldId="327"/>
            <ac:picMk id="20" creationId="{8766BC02-690D-4FB4-9FAA-3FA9FDE31730}"/>
          </ac:picMkLst>
        </pc:picChg>
        <pc:picChg chg="add mod modCrop">
          <ac:chgData name="Atish Bhana" userId="9903eb24-aa77-419d-807a-f1b6e3236fa1" providerId="ADAL" clId="{6F9DFCD0-A9CA-4902-884B-551CCB954E3F}" dt="2020-08-22T13:56:58.330" v="1638" actId="14100"/>
          <ac:picMkLst>
            <pc:docMk/>
            <pc:sldMk cId="1278754127" sldId="327"/>
            <ac:picMk id="21" creationId="{75E06B98-EE5A-4B2E-A44A-8616E5888B4C}"/>
          </ac:picMkLst>
        </pc:picChg>
      </pc:sldChg>
      <pc:sldChg chg="delSp add del modTransition delAnim">
        <pc:chgData name="Atish Bhana" userId="9903eb24-aa77-419d-807a-f1b6e3236fa1" providerId="ADAL" clId="{6F9DFCD0-A9CA-4902-884B-551CCB954E3F}" dt="2020-08-22T13:44:36.235" v="1528" actId="2696"/>
        <pc:sldMkLst>
          <pc:docMk/>
          <pc:sldMk cId="4160485449" sldId="327"/>
        </pc:sldMkLst>
        <pc:spChg chg="del">
          <ac:chgData name="Atish Bhana" userId="9903eb24-aa77-419d-807a-f1b6e3236fa1" providerId="ADAL" clId="{6F9DFCD0-A9CA-4902-884B-551CCB954E3F}" dt="2020-08-22T13:42:24.276" v="1513" actId="478"/>
          <ac:spMkLst>
            <pc:docMk/>
            <pc:sldMk cId="4160485449" sldId="327"/>
            <ac:spMk id="2" creationId="{CB44F3F4-6AAE-4C55-9EA3-CD4438EC056E}"/>
          </ac:spMkLst>
        </pc:spChg>
        <pc:grpChg chg="del">
          <ac:chgData name="Atish Bhana" userId="9903eb24-aa77-419d-807a-f1b6e3236fa1" providerId="ADAL" clId="{6F9DFCD0-A9CA-4902-884B-551CCB954E3F}" dt="2020-08-22T13:42:24.276" v="1513" actId="478"/>
          <ac:grpSpMkLst>
            <pc:docMk/>
            <pc:sldMk cId="4160485449" sldId="327"/>
            <ac:grpSpMk id="37" creationId="{98581FFC-709C-49DA-881A-6B6128D92076}"/>
          </ac:grpSpMkLst>
        </pc:grpChg>
        <pc:picChg chg="del">
          <ac:chgData name="Atish Bhana" userId="9903eb24-aa77-419d-807a-f1b6e3236fa1" providerId="ADAL" clId="{6F9DFCD0-A9CA-4902-884B-551CCB954E3F}" dt="2020-08-22T13:42:24.276" v="1513" actId="478"/>
          <ac:picMkLst>
            <pc:docMk/>
            <pc:sldMk cId="4160485449" sldId="327"/>
            <ac:picMk id="24" creationId="{9C8DF251-A29D-4ABC-A748-53D4DE779322}"/>
          </ac:picMkLst>
        </pc:picChg>
        <pc:picChg chg="del">
          <ac:chgData name="Atish Bhana" userId="9903eb24-aa77-419d-807a-f1b6e3236fa1" providerId="ADAL" clId="{6F9DFCD0-A9CA-4902-884B-551CCB954E3F}" dt="2020-08-22T13:42:24.276" v="1513" actId="478"/>
          <ac:picMkLst>
            <pc:docMk/>
            <pc:sldMk cId="4160485449" sldId="327"/>
            <ac:picMk id="25" creationId="{67CF6E6B-D958-410A-B189-FB29800F6476}"/>
          </ac:picMkLst>
        </pc:picChg>
        <pc:picChg chg="del">
          <ac:chgData name="Atish Bhana" userId="9903eb24-aa77-419d-807a-f1b6e3236fa1" providerId="ADAL" clId="{6F9DFCD0-A9CA-4902-884B-551CCB954E3F}" dt="2020-08-22T13:42:24.276" v="1513" actId="478"/>
          <ac:picMkLst>
            <pc:docMk/>
            <pc:sldMk cId="4160485449" sldId="327"/>
            <ac:picMk id="26" creationId="{5E74026A-2234-48FE-BDD1-AD846C479C8D}"/>
          </ac:picMkLst>
        </pc:picChg>
        <pc:picChg chg="del">
          <ac:chgData name="Atish Bhana" userId="9903eb24-aa77-419d-807a-f1b6e3236fa1" providerId="ADAL" clId="{6F9DFCD0-A9CA-4902-884B-551CCB954E3F}" dt="2020-08-22T13:42:24.276" v="1513" actId="478"/>
          <ac:picMkLst>
            <pc:docMk/>
            <pc:sldMk cId="4160485449" sldId="327"/>
            <ac:picMk id="27" creationId="{BEA6BE0E-41D1-4B88-BF30-B709FB837834}"/>
          </ac:picMkLst>
        </pc:picChg>
        <pc:picChg chg="del">
          <ac:chgData name="Atish Bhana" userId="9903eb24-aa77-419d-807a-f1b6e3236fa1" providerId="ADAL" clId="{6F9DFCD0-A9CA-4902-884B-551CCB954E3F}" dt="2020-08-22T13:42:24.276" v="1513" actId="478"/>
          <ac:picMkLst>
            <pc:docMk/>
            <pc:sldMk cId="4160485449" sldId="327"/>
            <ac:picMk id="28" creationId="{C0B128FD-DED7-403F-AA47-7CEEEED7E8FC}"/>
          </ac:picMkLst>
        </pc:picChg>
        <pc:picChg chg="del">
          <ac:chgData name="Atish Bhana" userId="9903eb24-aa77-419d-807a-f1b6e3236fa1" providerId="ADAL" clId="{6F9DFCD0-A9CA-4902-884B-551CCB954E3F}" dt="2020-08-22T13:42:24.276" v="1513" actId="478"/>
          <ac:picMkLst>
            <pc:docMk/>
            <pc:sldMk cId="4160485449" sldId="327"/>
            <ac:picMk id="29" creationId="{C951AA64-2C6A-4B08-BAE7-D9F3B4834C61}"/>
          </ac:picMkLst>
        </pc:picChg>
      </pc:sldChg>
      <pc:sldChg chg="addSp delSp modSp add del modTransition setBg modAnim">
        <pc:chgData name="Atish Bhana" userId="9903eb24-aa77-419d-807a-f1b6e3236fa1" providerId="ADAL" clId="{6F9DFCD0-A9CA-4902-884B-551CCB954E3F}" dt="2020-08-22T15:37:35.674" v="2428" actId="2696"/>
        <pc:sldMkLst>
          <pc:docMk/>
          <pc:sldMk cId="3653380410" sldId="328"/>
        </pc:sldMkLst>
        <pc:spChg chg="add del mod">
          <ac:chgData name="Atish Bhana" userId="9903eb24-aa77-419d-807a-f1b6e3236fa1" providerId="ADAL" clId="{6F9DFCD0-A9CA-4902-884B-551CCB954E3F}" dt="2020-08-22T14:20:24.262" v="1716" actId="478"/>
          <ac:spMkLst>
            <pc:docMk/>
            <pc:sldMk cId="3653380410" sldId="328"/>
            <ac:spMk id="3" creationId="{D4463236-5065-4A15-A9E0-7068AB8540EB}"/>
          </ac:spMkLst>
        </pc:spChg>
        <pc:spChg chg="add del mod">
          <ac:chgData name="Atish Bhana" userId="9903eb24-aa77-419d-807a-f1b6e3236fa1" providerId="ADAL" clId="{6F9DFCD0-A9CA-4902-884B-551CCB954E3F}" dt="2020-08-22T14:20:26.015" v="1717" actId="478"/>
          <ac:spMkLst>
            <pc:docMk/>
            <pc:sldMk cId="3653380410" sldId="328"/>
            <ac:spMk id="4" creationId="{1AEE90E9-5869-426E-A746-5AD3EBBF4BBF}"/>
          </ac:spMkLst>
        </pc:spChg>
        <pc:grpChg chg="add del">
          <ac:chgData name="Atish Bhana" userId="9903eb24-aa77-419d-807a-f1b6e3236fa1" providerId="ADAL" clId="{6F9DFCD0-A9CA-4902-884B-551CCB954E3F}" dt="2020-08-22T14:20:29.550" v="1719"/>
          <ac:grpSpMkLst>
            <pc:docMk/>
            <pc:sldMk cId="3653380410" sldId="328"/>
            <ac:grpSpMk id="6" creationId="{69E22BAC-44B9-4D18-BE0A-C0DB1AB0143B}"/>
          </ac:grpSpMkLst>
        </pc:grpChg>
        <pc:grpChg chg="add del">
          <ac:chgData name="Atish Bhana" userId="9903eb24-aa77-419d-807a-f1b6e3236fa1" providerId="ADAL" clId="{6F9DFCD0-A9CA-4902-884B-551CCB954E3F}" dt="2020-08-22T14:20:29.550" v="1719"/>
          <ac:grpSpMkLst>
            <pc:docMk/>
            <pc:sldMk cId="3653380410" sldId="328"/>
            <ac:grpSpMk id="9" creationId="{C9486589-FC2C-4F74-9966-A9DD450B1B72}"/>
          </ac:grpSpMkLst>
        </pc:grpChg>
        <pc:grpChg chg="add mod">
          <ac:chgData name="Atish Bhana" userId="9903eb24-aa77-419d-807a-f1b6e3236fa1" providerId="ADAL" clId="{6F9DFCD0-A9CA-4902-884B-551CCB954E3F}" dt="2020-08-22T14:21:10.263" v="1730" actId="164"/>
          <ac:grpSpMkLst>
            <pc:docMk/>
            <pc:sldMk cId="3653380410" sldId="328"/>
            <ac:grpSpMk id="13" creationId="{A419A442-B387-4CA4-8C28-2ED98ADEF368}"/>
          </ac:grpSpMkLst>
        </pc:grpChg>
        <pc:grpChg chg="add mod">
          <ac:chgData name="Atish Bhana" userId="9903eb24-aa77-419d-807a-f1b6e3236fa1" providerId="ADAL" clId="{6F9DFCD0-A9CA-4902-884B-551CCB954E3F}" dt="2020-08-22T14:21:10.263" v="1730" actId="164"/>
          <ac:grpSpMkLst>
            <pc:docMk/>
            <pc:sldMk cId="3653380410" sldId="328"/>
            <ac:grpSpMk id="16" creationId="{AF58773E-3797-499A-AFA4-A7A1F68B8D31}"/>
          </ac:grpSpMkLst>
        </pc:grpChg>
        <pc:grpChg chg="add del mod">
          <ac:chgData name="Atish Bhana" userId="9903eb24-aa77-419d-807a-f1b6e3236fa1" providerId="ADAL" clId="{6F9DFCD0-A9CA-4902-884B-551CCB954E3F}" dt="2020-08-22T14:21:11.087" v="1731"/>
          <ac:grpSpMkLst>
            <pc:docMk/>
            <pc:sldMk cId="3653380410" sldId="328"/>
            <ac:grpSpMk id="19" creationId="{99B3A73D-8E82-41A1-BBC5-90FF7FDC7AE5}"/>
          </ac:grpSpMkLst>
        </pc:grpChg>
        <pc:picChg chg="add del">
          <ac:chgData name="Atish Bhana" userId="9903eb24-aa77-419d-807a-f1b6e3236fa1" providerId="ADAL" clId="{6F9DFCD0-A9CA-4902-884B-551CCB954E3F}" dt="2020-08-22T14:20:29.550" v="1719"/>
          <ac:picMkLst>
            <pc:docMk/>
            <pc:sldMk cId="3653380410" sldId="328"/>
            <ac:picMk id="5" creationId="{08C641B3-0043-4F9D-B175-B9BEEEC66F62}"/>
          </ac:picMkLst>
        </pc:picChg>
        <pc:picChg chg="add del mod">
          <ac:chgData name="Atish Bhana" userId="9903eb24-aa77-419d-807a-f1b6e3236fa1" providerId="ADAL" clId="{6F9DFCD0-A9CA-4902-884B-551CCB954E3F}" dt="2020-08-22T14:21:10.263" v="1730" actId="164"/>
          <ac:picMkLst>
            <pc:docMk/>
            <pc:sldMk cId="3653380410" sldId="328"/>
            <ac:picMk id="12" creationId="{58859EDF-CD7A-4278-AEB8-82ABEA03D042}"/>
          </ac:picMkLst>
        </pc:picChg>
      </pc:sldChg>
      <pc:sldChg chg="add del modTransition modAnim">
        <pc:chgData name="Atish Bhana" userId="9903eb24-aa77-419d-807a-f1b6e3236fa1" providerId="ADAL" clId="{6F9DFCD0-A9CA-4902-884B-551CCB954E3F}" dt="2020-08-26T14:36:56.816" v="9507" actId="2696"/>
        <pc:sldMkLst>
          <pc:docMk/>
          <pc:sldMk cId="1774281175" sldId="329"/>
        </pc:sldMkLst>
      </pc:sldChg>
      <pc:sldChg chg="add del">
        <pc:chgData name="Atish Bhana" userId="9903eb24-aa77-419d-807a-f1b6e3236fa1" providerId="ADAL" clId="{6F9DFCD0-A9CA-4902-884B-551CCB954E3F}" dt="2020-08-22T15:03:03.338" v="1932" actId="2696"/>
        <pc:sldMkLst>
          <pc:docMk/>
          <pc:sldMk cId="708292638" sldId="330"/>
        </pc:sldMkLst>
      </pc:sldChg>
      <pc:sldChg chg="addSp delSp modSp add ord setBg">
        <pc:chgData name="Atish Bhana" userId="9903eb24-aa77-419d-807a-f1b6e3236fa1" providerId="ADAL" clId="{6F9DFCD0-A9CA-4902-884B-551CCB954E3F}" dt="2020-08-26T09:57:58.920" v="7464" actId="403"/>
        <pc:sldMkLst>
          <pc:docMk/>
          <pc:sldMk cId="4258017300" sldId="330"/>
        </pc:sldMkLst>
        <pc:spChg chg="add del mod ord">
          <ac:chgData name="Atish Bhana" userId="9903eb24-aa77-419d-807a-f1b6e3236fa1" providerId="ADAL" clId="{6F9DFCD0-A9CA-4902-884B-551CCB954E3F}" dt="2020-08-24T12:54:05.657" v="2789"/>
          <ac:spMkLst>
            <pc:docMk/>
            <pc:sldMk cId="4258017300" sldId="330"/>
            <ac:spMk id="2" creationId="{2E54F927-1948-40CD-9987-EFF6251F08C1}"/>
          </ac:spMkLst>
        </pc:spChg>
        <pc:spChg chg="add del mod ord">
          <ac:chgData name="Atish Bhana" userId="9903eb24-aa77-419d-807a-f1b6e3236fa1" providerId="ADAL" clId="{6F9DFCD0-A9CA-4902-884B-551CCB954E3F}" dt="2020-08-24T13:01:09.616" v="3010" actId="207"/>
          <ac:spMkLst>
            <pc:docMk/>
            <pc:sldMk cId="4258017300" sldId="330"/>
            <ac:spMk id="3" creationId="{B92776A1-9E89-4D46-9DF8-9339623E71FF}"/>
          </ac:spMkLst>
        </pc:spChg>
        <pc:spChg chg="add mod">
          <ac:chgData name="Atish Bhana" userId="9903eb24-aa77-419d-807a-f1b6e3236fa1" providerId="ADAL" clId="{6F9DFCD0-A9CA-4902-884B-551CCB954E3F}" dt="2020-08-26T09:56:35.923" v="7419" actId="20577"/>
          <ac:spMkLst>
            <pc:docMk/>
            <pc:sldMk cId="4258017300" sldId="330"/>
            <ac:spMk id="4" creationId="{4DC80BB7-4980-44E1-A46F-87A02B499C11}"/>
          </ac:spMkLst>
        </pc:spChg>
        <pc:spChg chg="del">
          <ac:chgData name="Atish Bhana" userId="9903eb24-aa77-419d-807a-f1b6e3236fa1" providerId="ADAL" clId="{6F9DFCD0-A9CA-4902-884B-551CCB954E3F}" dt="2020-08-24T12:40:15.738" v="2637" actId="478"/>
          <ac:spMkLst>
            <pc:docMk/>
            <pc:sldMk cId="4258017300" sldId="330"/>
            <ac:spMk id="5" creationId="{B61953F6-34FB-4581-A334-789609DC610E}"/>
          </ac:spMkLst>
        </pc:spChg>
        <pc:spChg chg="add mod">
          <ac:chgData name="Atish Bhana" userId="9903eb24-aa77-419d-807a-f1b6e3236fa1" providerId="ADAL" clId="{6F9DFCD0-A9CA-4902-884B-551CCB954E3F}" dt="2020-08-24T13:53:03.040" v="4053" actId="1038"/>
          <ac:spMkLst>
            <pc:docMk/>
            <pc:sldMk cId="4258017300" sldId="330"/>
            <ac:spMk id="5" creationId="{FCBB8247-AEB6-41B8-9F66-14A39C3D1C2E}"/>
          </ac:spMkLst>
        </pc:spChg>
        <pc:spChg chg="add del mod">
          <ac:chgData name="Atish Bhana" userId="9903eb24-aa77-419d-807a-f1b6e3236fa1" providerId="ADAL" clId="{6F9DFCD0-A9CA-4902-884B-551CCB954E3F}" dt="2020-08-24T13:52:46.382" v="4047" actId="11529"/>
          <ac:spMkLst>
            <pc:docMk/>
            <pc:sldMk cId="4258017300" sldId="330"/>
            <ac:spMk id="6" creationId="{7E65778B-B9F5-4642-A0AF-1B4C6A57811F}"/>
          </ac:spMkLst>
        </pc:spChg>
        <pc:spChg chg="del">
          <ac:chgData name="Atish Bhana" userId="9903eb24-aa77-419d-807a-f1b6e3236fa1" providerId="ADAL" clId="{6F9DFCD0-A9CA-4902-884B-551CCB954E3F}" dt="2020-08-24T12:40:15.738" v="2637" actId="478"/>
          <ac:spMkLst>
            <pc:docMk/>
            <pc:sldMk cId="4258017300" sldId="330"/>
            <ac:spMk id="7" creationId="{CF16A286-4FE0-44A7-ABC7-5F2691C21A1C}"/>
          </ac:spMkLst>
        </pc:spChg>
        <pc:spChg chg="del">
          <ac:chgData name="Atish Bhana" userId="9903eb24-aa77-419d-807a-f1b6e3236fa1" providerId="ADAL" clId="{6F9DFCD0-A9CA-4902-884B-551CCB954E3F}" dt="2020-08-24T12:40:15.738" v="2637" actId="478"/>
          <ac:spMkLst>
            <pc:docMk/>
            <pc:sldMk cId="4258017300" sldId="330"/>
            <ac:spMk id="8" creationId="{0D9181FE-77F1-4698-9783-40550C0EFCD5}"/>
          </ac:spMkLst>
        </pc:spChg>
        <pc:spChg chg="add mod">
          <ac:chgData name="Atish Bhana" userId="9903eb24-aa77-419d-807a-f1b6e3236fa1" providerId="ADAL" clId="{6F9DFCD0-A9CA-4902-884B-551CCB954E3F}" dt="2020-08-24T12:58:45.071" v="2935"/>
          <ac:spMkLst>
            <pc:docMk/>
            <pc:sldMk cId="4258017300" sldId="330"/>
            <ac:spMk id="8" creationId="{DECF5FBB-08F3-408A-8779-FD1FB4658EBD}"/>
          </ac:spMkLst>
        </pc:spChg>
        <pc:spChg chg="add del mod">
          <ac:chgData name="Atish Bhana" userId="9903eb24-aa77-419d-807a-f1b6e3236fa1" providerId="ADAL" clId="{6F9DFCD0-A9CA-4902-884B-551CCB954E3F}" dt="2020-08-26T09:56:05.954" v="7409" actId="1076"/>
          <ac:spMkLst>
            <pc:docMk/>
            <pc:sldMk cId="4258017300" sldId="330"/>
            <ac:spMk id="9" creationId="{42546632-192F-4418-AE8E-17FC6C3AAA52}"/>
          </ac:spMkLst>
        </pc:spChg>
        <pc:spChg chg="add del">
          <ac:chgData name="Atish Bhana" userId="9903eb24-aa77-419d-807a-f1b6e3236fa1" providerId="ADAL" clId="{6F9DFCD0-A9CA-4902-884B-551CCB954E3F}" dt="2020-08-24T13:02:23.518" v="3037"/>
          <ac:spMkLst>
            <pc:docMk/>
            <pc:sldMk cId="4258017300" sldId="330"/>
            <ac:spMk id="9" creationId="{733EB33D-D60F-4CA2-A8A4-5006284B8063}"/>
          </ac:spMkLst>
        </pc:spChg>
        <pc:spChg chg="add mod ord">
          <ac:chgData name="Atish Bhana" userId="9903eb24-aa77-419d-807a-f1b6e3236fa1" providerId="ADAL" clId="{6F9DFCD0-A9CA-4902-884B-551CCB954E3F}" dt="2020-08-26T09:57:58.920" v="7464" actId="403"/>
          <ac:spMkLst>
            <pc:docMk/>
            <pc:sldMk cId="4258017300" sldId="330"/>
            <ac:spMk id="10" creationId="{2A6334BF-07E9-44FF-92DD-DD2D7F5F93DB}"/>
          </ac:spMkLst>
        </pc:spChg>
        <pc:spChg chg="add del">
          <ac:chgData name="Atish Bhana" userId="9903eb24-aa77-419d-807a-f1b6e3236fa1" providerId="ADAL" clId="{6F9DFCD0-A9CA-4902-884B-551CCB954E3F}" dt="2020-08-24T12:40:20.560" v="2639"/>
          <ac:spMkLst>
            <pc:docMk/>
            <pc:sldMk cId="4258017300" sldId="330"/>
            <ac:spMk id="15" creationId="{A23AB8B4-4DA9-473E-993D-3D902810F94B}"/>
          </ac:spMkLst>
        </pc:spChg>
        <pc:spChg chg="add del">
          <ac:chgData name="Atish Bhana" userId="9903eb24-aa77-419d-807a-f1b6e3236fa1" providerId="ADAL" clId="{6F9DFCD0-A9CA-4902-884B-551CCB954E3F}" dt="2020-08-24T12:42:20.039" v="2641"/>
          <ac:spMkLst>
            <pc:docMk/>
            <pc:sldMk cId="4258017300" sldId="330"/>
            <ac:spMk id="16" creationId="{A97848E4-1F87-44F9-858C-2B32E127418E}"/>
          </ac:spMkLst>
        </pc:spChg>
        <pc:spChg chg="add del">
          <ac:chgData name="Atish Bhana" userId="9903eb24-aa77-419d-807a-f1b6e3236fa1" providerId="ADAL" clId="{6F9DFCD0-A9CA-4902-884B-551CCB954E3F}" dt="2020-08-24T12:42:29.140" v="2643"/>
          <ac:spMkLst>
            <pc:docMk/>
            <pc:sldMk cId="4258017300" sldId="330"/>
            <ac:spMk id="17" creationId="{23E9C0AE-13DF-4856-A784-4E6878815221}"/>
          </ac:spMkLst>
        </pc:spChg>
        <pc:spChg chg="add del mod">
          <ac:chgData name="Atish Bhana" userId="9903eb24-aa77-419d-807a-f1b6e3236fa1" providerId="ADAL" clId="{6F9DFCD0-A9CA-4902-884B-551CCB954E3F}" dt="2020-08-24T12:42:32.519" v="2645"/>
          <ac:spMkLst>
            <pc:docMk/>
            <pc:sldMk cId="4258017300" sldId="330"/>
            <ac:spMk id="19" creationId="{C6D44560-EDB9-4AF0-9C6B-82939580B5F7}"/>
          </ac:spMkLst>
        </pc:spChg>
        <pc:spChg chg="add del">
          <ac:chgData name="Atish Bhana" userId="9903eb24-aa77-419d-807a-f1b6e3236fa1" providerId="ADAL" clId="{6F9DFCD0-A9CA-4902-884B-551CCB954E3F}" dt="2020-08-24T12:43:37.911" v="2647"/>
          <ac:spMkLst>
            <pc:docMk/>
            <pc:sldMk cId="4258017300" sldId="330"/>
            <ac:spMk id="21" creationId="{C59BBF11-1661-4616-8A76-B1CAACD2B1D1}"/>
          </ac:spMkLst>
        </pc:spChg>
        <pc:spChg chg="del">
          <ac:chgData name="Atish Bhana" userId="9903eb24-aa77-419d-807a-f1b6e3236fa1" providerId="ADAL" clId="{6F9DFCD0-A9CA-4902-884B-551CCB954E3F}" dt="2020-08-24T12:40:15.738" v="2637" actId="478"/>
          <ac:spMkLst>
            <pc:docMk/>
            <pc:sldMk cId="4258017300" sldId="330"/>
            <ac:spMk id="23" creationId="{AFBF9B79-1892-4B0D-94C9-9E15CF873057}"/>
          </ac:spMkLst>
        </pc:spChg>
        <pc:spChg chg="del">
          <ac:chgData name="Atish Bhana" userId="9903eb24-aa77-419d-807a-f1b6e3236fa1" providerId="ADAL" clId="{6F9DFCD0-A9CA-4902-884B-551CCB954E3F}" dt="2020-08-24T12:40:15.738" v="2637" actId="478"/>
          <ac:spMkLst>
            <pc:docMk/>
            <pc:sldMk cId="4258017300" sldId="330"/>
            <ac:spMk id="25" creationId="{58636D88-9151-4F30-982D-2B105C97983A}"/>
          </ac:spMkLst>
        </pc:spChg>
        <pc:spChg chg="del">
          <ac:chgData name="Atish Bhana" userId="9903eb24-aa77-419d-807a-f1b6e3236fa1" providerId="ADAL" clId="{6F9DFCD0-A9CA-4902-884B-551CCB954E3F}" dt="2020-08-24T12:40:15.738" v="2637" actId="478"/>
          <ac:spMkLst>
            <pc:docMk/>
            <pc:sldMk cId="4258017300" sldId="330"/>
            <ac:spMk id="29" creationId="{5A3055EE-3E62-45FF-82D1-58D385A4ECE6}"/>
          </ac:spMkLst>
        </pc:spChg>
        <pc:spChg chg="add mod">
          <ac:chgData name="Atish Bhana" userId="9903eb24-aa77-419d-807a-f1b6e3236fa1" providerId="ADAL" clId="{6F9DFCD0-A9CA-4902-884B-551CCB954E3F}" dt="2020-08-24T12:45:47.308" v="2667" actId="14100"/>
          <ac:spMkLst>
            <pc:docMk/>
            <pc:sldMk cId="4258017300" sldId="330"/>
            <ac:spMk id="32" creationId="{FC3294E9-294A-4258-9EDF-A248EA9AF548}"/>
          </ac:spMkLst>
        </pc:spChg>
        <pc:spChg chg="add mod">
          <ac:chgData name="Atish Bhana" userId="9903eb24-aa77-419d-807a-f1b6e3236fa1" providerId="ADAL" clId="{6F9DFCD0-A9CA-4902-884B-551CCB954E3F}" dt="2020-08-24T13:03:29.719" v="3066" actId="1076"/>
          <ac:spMkLst>
            <pc:docMk/>
            <pc:sldMk cId="4258017300" sldId="330"/>
            <ac:spMk id="33" creationId="{154C82F5-0017-4F37-A634-E4BA41979876}"/>
          </ac:spMkLst>
        </pc:spChg>
        <pc:spChg chg="del">
          <ac:chgData name="Atish Bhana" userId="9903eb24-aa77-419d-807a-f1b6e3236fa1" providerId="ADAL" clId="{6F9DFCD0-A9CA-4902-884B-551CCB954E3F}" dt="2020-08-24T12:40:15.738" v="2637" actId="478"/>
          <ac:spMkLst>
            <pc:docMk/>
            <pc:sldMk cId="4258017300" sldId="330"/>
            <ac:spMk id="87" creationId="{00000000-0000-0000-0000-000000000000}"/>
          </ac:spMkLst>
        </pc:spChg>
        <pc:grpChg chg="del">
          <ac:chgData name="Atish Bhana" userId="9903eb24-aa77-419d-807a-f1b6e3236fa1" providerId="ADAL" clId="{6F9DFCD0-A9CA-4902-884B-551CCB954E3F}" dt="2020-08-24T12:40:15.738" v="2637" actId="478"/>
          <ac:grpSpMkLst>
            <pc:docMk/>
            <pc:sldMk cId="4258017300" sldId="330"/>
            <ac:grpSpMk id="12" creationId="{95693225-D263-4AEA-B6EC-70B80F0F42B3}"/>
          </ac:grpSpMkLst>
        </pc:grpChg>
        <pc:grpChg chg="del">
          <ac:chgData name="Atish Bhana" userId="9903eb24-aa77-419d-807a-f1b6e3236fa1" providerId="ADAL" clId="{6F9DFCD0-A9CA-4902-884B-551CCB954E3F}" dt="2020-08-24T12:40:15.738" v="2637" actId="478"/>
          <ac:grpSpMkLst>
            <pc:docMk/>
            <pc:sldMk cId="4258017300" sldId="330"/>
            <ac:grpSpMk id="13" creationId="{573EE284-D257-4763-B2AE-08A08DC59867}"/>
          </ac:grpSpMkLst>
        </pc:grpChg>
        <pc:grpChg chg="del">
          <ac:chgData name="Atish Bhana" userId="9903eb24-aa77-419d-807a-f1b6e3236fa1" providerId="ADAL" clId="{6F9DFCD0-A9CA-4902-884B-551CCB954E3F}" dt="2020-08-24T12:40:15.738" v="2637" actId="478"/>
          <ac:grpSpMkLst>
            <pc:docMk/>
            <pc:sldMk cId="4258017300" sldId="330"/>
            <ac:grpSpMk id="14" creationId="{3A800BEA-A79D-4D7A-939F-75BFC2719FFD}"/>
          </ac:grpSpMkLst>
        </pc:grpChg>
        <pc:grpChg chg="del">
          <ac:chgData name="Atish Bhana" userId="9903eb24-aa77-419d-807a-f1b6e3236fa1" providerId="ADAL" clId="{6F9DFCD0-A9CA-4902-884B-551CCB954E3F}" dt="2020-08-24T12:40:15.738" v="2637" actId="478"/>
          <ac:grpSpMkLst>
            <pc:docMk/>
            <pc:sldMk cId="4258017300" sldId="330"/>
            <ac:grpSpMk id="20" creationId="{3DB28F6C-18CF-4558-8F15-28DF8613D25A}"/>
          </ac:grpSpMkLst>
        </pc:grpChg>
        <pc:picChg chg="add del mod">
          <ac:chgData name="Atish Bhana" userId="9903eb24-aa77-419d-807a-f1b6e3236fa1" providerId="ADAL" clId="{6F9DFCD0-A9CA-4902-884B-551CCB954E3F}" dt="2020-08-24T13:03:01.903" v="3060" actId="478"/>
          <ac:picMkLst>
            <pc:docMk/>
            <pc:sldMk cId="4258017300" sldId="330"/>
            <ac:picMk id="7" creationId="{0586504F-4E85-4CFC-93D5-AD0CC1581E94}"/>
          </ac:picMkLst>
        </pc:picChg>
        <pc:picChg chg="add mod ord modCrop">
          <ac:chgData name="Atish Bhana" userId="9903eb24-aa77-419d-807a-f1b6e3236fa1" providerId="ADAL" clId="{6F9DFCD0-A9CA-4902-884B-551CCB954E3F}" dt="2020-08-26T09:57:53.505" v="7462" actId="1076"/>
          <ac:picMkLst>
            <pc:docMk/>
            <pc:sldMk cId="4258017300" sldId="330"/>
            <ac:picMk id="7" creationId="{8AC61684-CF29-455B-ADB2-7F8B8E8A11EE}"/>
          </ac:picMkLst>
        </pc:picChg>
        <pc:picChg chg="add mod ord">
          <ac:chgData name="Atish Bhana" userId="9903eb24-aa77-419d-807a-f1b6e3236fa1" providerId="ADAL" clId="{6F9DFCD0-A9CA-4902-884B-551CCB954E3F}" dt="2020-08-26T09:56:41.911" v="7423" actId="1037"/>
          <ac:picMkLst>
            <pc:docMk/>
            <pc:sldMk cId="4258017300" sldId="330"/>
            <ac:picMk id="11" creationId="{0DAD3645-0816-4124-8AE2-2FC1BD5C4681}"/>
          </ac:picMkLst>
        </pc:picChg>
        <pc:picChg chg="del">
          <ac:chgData name="Atish Bhana" userId="9903eb24-aa77-419d-807a-f1b6e3236fa1" providerId="ADAL" clId="{6F9DFCD0-A9CA-4902-884B-551CCB954E3F}" dt="2020-08-24T12:40:15.738" v="2637" actId="478"/>
          <ac:picMkLst>
            <pc:docMk/>
            <pc:sldMk cId="4258017300" sldId="330"/>
            <ac:picMk id="26" creationId="{6B22A2B4-DD70-4216-B60E-AC7871C927C2}"/>
          </ac:picMkLst>
        </pc:picChg>
        <pc:picChg chg="add del mod">
          <ac:chgData name="Atish Bhana" userId="9903eb24-aa77-419d-807a-f1b6e3236fa1" providerId="ADAL" clId="{6F9DFCD0-A9CA-4902-884B-551CCB954E3F}" dt="2020-08-24T12:44:00.203" v="2651" actId="478"/>
          <ac:picMkLst>
            <pc:docMk/>
            <pc:sldMk cId="4258017300" sldId="330"/>
            <ac:picMk id="27" creationId="{12C3275A-0126-4C06-A544-A891AC865F78}"/>
          </ac:picMkLst>
        </pc:picChg>
        <pc:picChg chg="add del mod">
          <ac:chgData name="Atish Bhana" userId="9903eb24-aa77-419d-807a-f1b6e3236fa1" providerId="ADAL" clId="{6F9DFCD0-A9CA-4902-884B-551CCB954E3F}" dt="2020-08-24T12:43:58.908" v="2650"/>
          <ac:picMkLst>
            <pc:docMk/>
            <pc:sldMk cId="4258017300" sldId="330"/>
            <ac:picMk id="30" creationId="{1ADC6FB7-A1C5-4944-9260-6611B2E45EE0}"/>
          </ac:picMkLst>
        </pc:picChg>
        <pc:picChg chg="add del mod">
          <ac:chgData name="Atish Bhana" userId="9903eb24-aa77-419d-807a-f1b6e3236fa1" providerId="ADAL" clId="{6F9DFCD0-A9CA-4902-884B-551CCB954E3F}" dt="2020-08-24T12:44:58.996" v="2659"/>
          <ac:picMkLst>
            <pc:docMk/>
            <pc:sldMk cId="4258017300" sldId="330"/>
            <ac:picMk id="35" creationId="{A85CF121-9E8C-4D52-9B4D-55293E8CFEB4}"/>
          </ac:picMkLst>
        </pc:picChg>
        <pc:picChg chg="add del mod">
          <ac:chgData name="Atish Bhana" userId="9903eb24-aa77-419d-807a-f1b6e3236fa1" providerId="ADAL" clId="{6F9DFCD0-A9CA-4902-884B-551CCB954E3F}" dt="2020-08-26T09:55:35.045" v="7395"/>
          <ac:picMkLst>
            <pc:docMk/>
            <pc:sldMk cId="4258017300" sldId="330"/>
            <ac:picMk id="36" creationId="{DE43C1F9-7531-4891-9839-644011F34978}"/>
          </ac:picMkLst>
        </pc:picChg>
      </pc:sldChg>
      <pc:sldChg chg="addSp delSp modSp add del ord setBg">
        <pc:chgData name="Atish Bhana" userId="9903eb24-aa77-419d-807a-f1b6e3236fa1" providerId="ADAL" clId="{6F9DFCD0-A9CA-4902-884B-551CCB954E3F}" dt="2020-08-26T13:25:40.567" v="9324" actId="2696"/>
        <pc:sldMkLst>
          <pc:docMk/>
          <pc:sldMk cId="2930667926" sldId="331"/>
        </pc:sldMkLst>
        <pc:spChg chg="add del mod">
          <ac:chgData name="Atish Bhana" userId="9903eb24-aa77-419d-807a-f1b6e3236fa1" providerId="ADAL" clId="{6F9DFCD0-A9CA-4902-884B-551CCB954E3F}" dt="2020-08-26T10:23:11.916" v="7545"/>
          <ac:spMkLst>
            <pc:docMk/>
            <pc:sldMk cId="2930667926" sldId="331"/>
            <ac:spMk id="3" creationId="{765A05EC-C744-4D3E-BF24-66875019E472}"/>
          </ac:spMkLst>
        </pc:spChg>
        <pc:spChg chg="add mod">
          <ac:chgData name="Atish Bhana" userId="9903eb24-aa77-419d-807a-f1b6e3236fa1" providerId="ADAL" clId="{6F9DFCD0-A9CA-4902-884B-551CCB954E3F}" dt="2020-08-26T10:23:11.916" v="7545"/>
          <ac:spMkLst>
            <pc:docMk/>
            <pc:sldMk cId="2930667926" sldId="331"/>
            <ac:spMk id="4" creationId="{B376E945-AF8B-4689-8F6B-F6AEFA1FAADA}"/>
          </ac:spMkLst>
        </pc:spChg>
        <pc:spChg chg="add del">
          <ac:chgData name="Atish Bhana" userId="9903eb24-aa77-419d-807a-f1b6e3236fa1" providerId="ADAL" clId="{6F9DFCD0-A9CA-4902-884B-551CCB954E3F}" dt="2020-08-24T13:44:13.102" v="3924"/>
          <ac:spMkLst>
            <pc:docMk/>
            <pc:sldMk cId="2930667926" sldId="331"/>
            <ac:spMk id="4" creationId="{E457637B-9E2A-4DBC-A187-F5480438491C}"/>
          </ac:spMkLst>
        </pc:spChg>
        <pc:spChg chg="add del">
          <ac:chgData name="Atish Bhana" userId="9903eb24-aa77-419d-807a-f1b6e3236fa1" providerId="ADAL" clId="{6F9DFCD0-A9CA-4902-884B-551CCB954E3F}" dt="2020-08-24T13:45:20.802" v="3932"/>
          <ac:spMkLst>
            <pc:docMk/>
            <pc:sldMk cId="2930667926" sldId="331"/>
            <ac:spMk id="8" creationId="{A23CCF8C-DC3E-4B72-AD74-93541374A763}"/>
          </ac:spMkLst>
        </pc:spChg>
        <pc:spChg chg="add del mod">
          <ac:chgData name="Atish Bhana" userId="9903eb24-aa77-419d-807a-f1b6e3236fa1" providerId="ADAL" clId="{6F9DFCD0-A9CA-4902-884B-551CCB954E3F}" dt="2020-08-26T10:23:11.916" v="7545"/>
          <ac:spMkLst>
            <pc:docMk/>
            <pc:sldMk cId="2930667926" sldId="331"/>
            <ac:spMk id="11" creationId="{AA8090C7-EED1-4476-BD9B-A0223D5EB928}"/>
          </ac:spMkLst>
        </pc:spChg>
        <pc:picChg chg="add del mod">
          <ac:chgData name="Atish Bhana" userId="9903eb24-aa77-419d-807a-f1b6e3236fa1" providerId="ADAL" clId="{6F9DFCD0-A9CA-4902-884B-551CCB954E3F}" dt="2020-08-24T13:44:48.281" v="3928"/>
          <ac:picMkLst>
            <pc:docMk/>
            <pc:sldMk cId="2930667926" sldId="331"/>
            <ac:picMk id="6" creationId="{A244A59C-44B0-4E00-A9BC-61BC8906E659}"/>
          </ac:picMkLst>
        </pc:picChg>
        <pc:picChg chg="add del">
          <ac:chgData name="Atish Bhana" userId="9903eb24-aa77-419d-807a-f1b6e3236fa1" providerId="ADAL" clId="{6F9DFCD0-A9CA-4902-884B-551CCB954E3F}" dt="2020-08-24T13:44:59.994" v="3930"/>
          <ac:picMkLst>
            <pc:docMk/>
            <pc:sldMk cId="2930667926" sldId="331"/>
            <ac:picMk id="7" creationId="{3DDCE3BA-94F0-4296-904C-42DC8C233730}"/>
          </ac:picMkLst>
        </pc:picChg>
        <pc:picChg chg="add del mod">
          <ac:chgData name="Atish Bhana" userId="9903eb24-aa77-419d-807a-f1b6e3236fa1" providerId="ADAL" clId="{6F9DFCD0-A9CA-4902-884B-551CCB954E3F}" dt="2020-08-26T10:23:11.916" v="7545"/>
          <ac:picMkLst>
            <pc:docMk/>
            <pc:sldMk cId="2930667926" sldId="331"/>
            <ac:picMk id="10" creationId="{4A2A2AE2-B596-4C5A-99F0-D9C65104D4E7}"/>
          </ac:picMkLst>
        </pc:picChg>
      </pc:sldChg>
      <pc:sldChg chg="add modTransition">
        <pc:chgData name="Atish Bhana" userId="9903eb24-aa77-419d-807a-f1b6e3236fa1" providerId="ADAL" clId="{6F9DFCD0-A9CA-4902-884B-551CCB954E3F}" dt="2020-08-26T10:38:08.773" v="7693"/>
        <pc:sldMkLst>
          <pc:docMk/>
          <pc:sldMk cId="514429175" sldId="332"/>
        </pc:sldMkLst>
      </pc:sldChg>
      <pc:sldChg chg="addSp delSp modSp add ord modTransition setBg">
        <pc:chgData name="Atish Bhana" userId="9903eb24-aa77-419d-807a-f1b6e3236fa1" providerId="ADAL" clId="{6F9DFCD0-A9CA-4902-884B-551CCB954E3F}" dt="2020-08-26T10:38:16.550" v="7694"/>
        <pc:sldMkLst>
          <pc:docMk/>
          <pc:sldMk cId="2432982541" sldId="333"/>
        </pc:sldMkLst>
        <pc:spChg chg="add mod">
          <ac:chgData name="Atish Bhana" userId="9903eb24-aa77-419d-807a-f1b6e3236fa1" providerId="ADAL" clId="{6F9DFCD0-A9CA-4902-884B-551CCB954E3F}" dt="2020-08-24T14:43:24.094" v="4712" actId="1076"/>
          <ac:spMkLst>
            <pc:docMk/>
            <pc:sldMk cId="2432982541" sldId="333"/>
            <ac:spMk id="2" creationId="{0858B4B0-D83D-41FA-A29D-CF383A4CFB42}"/>
          </ac:spMkLst>
        </pc:spChg>
        <pc:spChg chg="add mod">
          <ac:chgData name="Atish Bhana" userId="9903eb24-aa77-419d-807a-f1b6e3236fa1" providerId="ADAL" clId="{6F9DFCD0-A9CA-4902-884B-551CCB954E3F}" dt="2020-08-24T14:43:15.276" v="4703" actId="14100"/>
          <ac:spMkLst>
            <pc:docMk/>
            <pc:sldMk cId="2432982541" sldId="333"/>
            <ac:spMk id="3" creationId="{76CB0F83-0F38-458D-961B-16F7561637A1}"/>
          </ac:spMkLst>
        </pc:spChg>
        <pc:spChg chg="add del mod">
          <ac:chgData name="Atish Bhana" userId="9903eb24-aa77-419d-807a-f1b6e3236fa1" providerId="ADAL" clId="{6F9DFCD0-A9CA-4902-884B-551CCB954E3F}" dt="2020-08-24T14:44:59.058" v="4736" actId="478"/>
          <ac:spMkLst>
            <pc:docMk/>
            <pc:sldMk cId="2432982541" sldId="333"/>
            <ac:spMk id="4" creationId="{35F60495-C3F9-4454-B356-F5E1D85C6F8F}"/>
          </ac:spMkLst>
        </pc:spChg>
        <pc:spChg chg="add mod">
          <ac:chgData name="Atish Bhana" userId="9903eb24-aa77-419d-807a-f1b6e3236fa1" providerId="ADAL" clId="{6F9DFCD0-A9CA-4902-884B-551CCB954E3F}" dt="2020-08-24T14:47:48.858" v="4836" actId="1076"/>
          <ac:spMkLst>
            <pc:docMk/>
            <pc:sldMk cId="2432982541" sldId="333"/>
            <ac:spMk id="5" creationId="{B4E0FEA0-53BF-4FBA-89C5-CA46953CA247}"/>
          </ac:spMkLst>
        </pc:spChg>
        <pc:spChg chg="add mod">
          <ac:chgData name="Atish Bhana" userId="9903eb24-aa77-419d-807a-f1b6e3236fa1" providerId="ADAL" clId="{6F9DFCD0-A9CA-4902-884B-551CCB954E3F}" dt="2020-08-24T14:47:28.341" v="4818" actId="14100"/>
          <ac:spMkLst>
            <pc:docMk/>
            <pc:sldMk cId="2432982541" sldId="333"/>
            <ac:spMk id="7" creationId="{3DA6F0D2-2EC2-4A3C-B08F-4CE50B216056}"/>
          </ac:spMkLst>
        </pc:spChg>
        <pc:spChg chg="add mod">
          <ac:chgData name="Atish Bhana" userId="9903eb24-aa77-419d-807a-f1b6e3236fa1" providerId="ADAL" clId="{6F9DFCD0-A9CA-4902-884B-551CCB954E3F}" dt="2020-08-24T14:47:39.883" v="4835" actId="1037"/>
          <ac:spMkLst>
            <pc:docMk/>
            <pc:sldMk cId="2432982541" sldId="333"/>
            <ac:spMk id="8" creationId="{70CF31B3-0BB4-410F-AF9F-356AF96506FC}"/>
          </ac:spMkLst>
        </pc:spChg>
        <pc:spChg chg="add mod">
          <ac:chgData name="Atish Bhana" userId="9903eb24-aa77-419d-807a-f1b6e3236fa1" providerId="ADAL" clId="{6F9DFCD0-A9CA-4902-884B-551CCB954E3F}" dt="2020-08-24T14:48:18.052" v="4865" actId="1038"/>
          <ac:spMkLst>
            <pc:docMk/>
            <pc:sldMk cId="2432982541" sldId="333"/>
            <ac:spMk id="9" creationId="{7C462C18-79A9-469A-8D02-9BB961D55D25}"/>
          </ac:spMkLst>
        </pc:spChg>
        <pc:spChg chg="add mod">
          <ac:chgData name="Atish Bhana" userId="9903eb24-aa77-419d-807a-f1b6e3236fa1" providerId="ADAL" clId="{6F9DFCD0-A9CA-4902-884B-551CCB954E3F}" dt="2020-08-24T14:49:26.030" v="4921" actId="1076"/>
          <ac:spMkLst>
            <pc:docMk/>
            <pc:sldMk cId="2432982541" sldId="333"/>
            <ac:spMk id="10" creationId="{5229F2D5-CD5E-45D8-93C8-C3B96341B566}"/>
          </ac:spMkLst>
        </pc:spChg>
        <pc:spChg chg="add mod">
          <ac:chgData name="Atish Bhana" userId="9903eb24-aa77-419d-807a-f1b6e3236fa1" providerId="ADAL" clId="{6F9DFCD0-A9CA-4902-884B-551CCB954E3F}" dt="2020-08-24T14:49:44.747" v="4927" actId="1036"/>
          <ac:spMkLst>
            <pc:docMk/>
            <pc:sldMk cId="2432982541" sldId="333"/>
            <ac:spMk id="11" creationId="{C40CA046-9E63-4D07-9145-58735C9DE881}"/>
          </ac:spMkLst>
        </pc:spChg>
        <pc:picChg chg="add mod modCrop">
          <ac:chgData name="Atish Bhana" userId="9903eb24-aa77-419d-807a-f1b6e3236fa1" providerId="ADAL" clId="{6F9DFCD0-A9CA-4902-884B-551CCB954E3F}" dt="2020-08-26T09:41:58.951" v="7079" actId="14100"/>
          <ac:picMkLst>
            <pc:docMk/>
            <pc:sldMk cId="2432982541" sldId="333"/>
            <ac:picMk id="12" creationId="{4887E9DF-D22E-4564-9C52-E082D90300A6}"/>
          </ac:picMkLst>
        </pc:picChg>
        <pc:picChg chg="del">
          <ac:chgData name="Atish Bhana" userId="9903eb24-aa77-419d-807a-f1b6e3236fa1" providerId="ADAL" clId="{6F9DFCD0-A9CA-4902-884B-551CCB954E3F}" dt="2020-08-24T14:36:19.202" v="4606" actId="478"/>
          <ac:picMkLst>
            <pc:docMk/>
            <pc:sldMk cId="2432982541" sldId="333"/>
            <ac:picMk id="24" creationId="{F84180C8-A305-4354-962C-4E48C07B6666}"/>
          </ac:picMkLst>
        </pc:picChg>
      </pc:sldChg>
      <pc:sldChg chg="addSp delSp modSp add ord addCm delCm">
        <pc:chgData name="Atish Bhana" userId="9903eb24-aa77-419d-807a-f1b6e3236fa1" providerId="ADAL" clId="{6F9DFCD0-A9CA-4902-884B-551CCB954E3F}" dt="2020-08-26T13:24:32.358" v="9320" actId="14861"/>
        <pc:sldMkLst>
          <pc:docMk/>
          <pc:sldMk cId="2129967992" sldId="334"/>
        </pc:sldMkLst>
        <pc:spChg chg="add del">
          <ac:chgData name="Atish Bhana" userId="9903eb24-aa77-419d-807a-f1b6e3236fa1" providerId="ADAL" clId="{6F9DFCD0-A9CA-4902-884B-551CCB954E3F}" dt="2020-08-26T09:23:44.636" v="6890"/>
          <ac:spMkLst>
            <pc:docMk/>
            <pc:sldMk cId="2129967992" sldId="334"/>
            <ac:spMk id="2" creationId="{3F23B701-F1DC-42BF-AFE8-246564C70B90}"/>
          </ac:spMkLst>
        </pc:spChg>
        <pc:spChg chg="add del">
          <ac:chgData name="Atish Bhana" userId="9903eb24-aa77-419d-807a-f1b6e3236fa1" providerId="ADAL" clId="{6F9DFCD0-A9CA-4902-884B-551CCB954E3F}" dt="2020-08-26T09:30:39.829" v="6898"/>
          <ac:spMkLst>
            <pc:docMk/>
            <pc:sldMk cId="2129967992" sldId="334"/>
            <ac:spMk id="5" creationId="{B500295F-24A9-4943-A828-8F28D7591833}"/>
          </ac:spMkLst>
        </pc:spChg>
        <pc:spChg chg="add del mod">
          <ac:chgData name="Atish Bhana" userId="9903eb24-aa77-419d-807a-f1b6e3236fa1" providerId="ADAL" clId="{6F9DFCD0-A9CA-4902-884B-551CCB954E3F}" dt="2020-08-26T09:34:25.948" v="6960" actId="11529"/>
          <ac:spMkLst>
            <pc:docMk/>
            <pc:sldMk cId="2129967992" sldId="334"/>
            <ac:spMk id="10" creationId="{A0FF3D61-F7EA-477C-B564-B7E26EBE1FA4}"/>
          </ac:spMkLst>
        </pc:spChg>
        <pc:spChg chg="add del mod">
          <ac:chgData name="Atish Bhana" userId="9903eb24-aa77-419d-807a-f1b6e3236fa1" providerId="ADAL" clId="{6F9DFCD0-A9CA-4902-884B-551CCB954E3F}" dt="2020-08-26T09:36:38.156" v="6993" actId="478"/>
          <ac:spMkLst>
            <pc:docMk/>
            <pc:sldMk cId="2129967992" sldId="334"/>
            <ac:spMk id="11" creationId="{E2F4B450-897F-48F1-BFC3-B235C762D037}"/>
          </ac:spMkLst>
        </pc:spChg>
        <pc:spChg chg="add del mod">
          <ac:chgData name="Atish Bhana" userId="9903eb24-aa77-419d-807a-f1b6e3236fa1" providerId="ADAL" clId="{6F9DFCD0-A9CA-4902-884B-551CCB954E3F}" dt="2020-08-26T09:36:14.056" v="6983"/>
          <ac:spMkLst>
            <pc:docMk/>
            <pc:sldMk cId="2129967992" sldId="334"/>
            <ac:spMk id="12" creationId="{2E1C9962-BC63-4A71-A952-6DEA6DBADC95}"/>
          </ac:spMkLst>
        </pc:spChg>
        <pc:spChg chg="add mod ord">
          <ac:chgData name="Atish Bhana" userId="9903eb24-aa77-419d-807a-f1b6e3236fa1" providerId="ADAL" clId="{6F9DFCD0-A9CA-4902-884B-551CCB954E3F}" dt="2020-08-26T09:39:01.602" v="7056" actId="1076"/>
          <ac:spMkLst>
            <pc:docMk/>
            <pc:sldMk cId="2129967992" sldId="334"/>
            <ac:spMk id="13" creationId="{25A817AF-7164-4548-951B-7FEC7A669A55}"/>
          </ac:spMkLst>
        </pc:spChg>
        <pc:spChg chg="add mod">
          <ac:chgData name="Atish Bhana" userId="9903eb24-aa77-419d-807a-f1b6e3236fa1" providerId="ADAL" clId="{6F9DFCD0-A9CA-4902-884B-551CCB954E3F}" dt="2020-08-26T09:39:10.491" v="7059" actId="14100"/>
          <ac:spMkLst>
            <pc:docMk/>
            <pc:sldMk cId="2129967992" sldId="334"/>
            <ac:spMk id="21" creationId="{48668251-0327-4825-AD23-62D224755B05}"/>
          </ac:spMkLst>
        </pc:spChg>
        <pc:spChg chg="mod ord">
          <ac:chgData name="Atish Bhana" userId="9903eb24-aa77-419d-807a-f1b6e3236fa1" providerId="ADAL" clId="{6F9DFCD0-A9CA-4902-884B-551CCB954E3F}" dt="2020-08-26T09:39:01.602" v="7056" actId="1076"/>
          <ac:spMkLst>
            <pc:docMk/>
            <pc:sldMk cId="2129967992" sldId="334"/>
            <ac:spMk id="194" creationId="{00000000-0000-0000-0000-000000000000}"/>
          </ac:spMkLst>
        </pc:spChg>
        <pc:spChg chg="del mod">
          <ac:chgData name="Atish Bhana" userId="9903eb24-aa77-419d-807a-f1b6e3236fa1" providerId="ADAL" clId="{6F9DFCD0-A9CA-4902-884B-551CCB954E3F}" dt="2020-08-26T09:23:41.169" v="6888" actId="478"/>
          <ac:spMkLst>
            <pc:docMk/>
            <pc:sldMk cId="2129967992" sldId="334"/>
            <ac:spMk id="195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6T09:39:15.181" v="7060" actId="1076"/>
          <ac:spMkLst>
            <pc:docMk/>
            <pc:sldMk cId="2129967992" sldId="334"/>
            <ac:spMk id="196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6T09:39:21.181" v="7064" actId="1076"/>
          <ac:spMkLst>
            <pc:docMk/>
            <pc:sldMk cId="2129967992" sldId="334"/>
            <ac:spMk id="197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6T09:39:18.491" v="7062" actId="1076"/>
          <ac:spMkLst>
            <pc:docMk/>
            <pc:sldMk cId="2129967992" sldId="334"/>
            <ac:spMk id="198" creationId="{00000000-0000-0000-0000-000000000000}"/>
          </ac:spMkLst>
        </pc:spChg>
        <pc:spChg chg="mod">
          <ac:chgData name="Atish Bhana" userId="9903eb24-aa77-419d-807a-f1b6e3236fa1" providerId="ADAL" clId="{6F9DFCD0-A9CA-4902-884B-551CCB954E3F}" dt="2020-08-26T09:39:19.769" v="7063" actId="1076"/>
          <ac:spMkLst>
            <pc:docMk/>
            <pc:sldMk cId="2129967992" sldId="334"/>
            <ac:spMk id="199" creationId="{00000000-0000-0000-0000-000000000000}"/>
          </ac:spMkLst>
        </pc:spChg>
        <pc:picChg chg="add del mod">
          <ac:chgData name="Atish Bhana" userId="9903eb24-aa77-419d-807a-f1b6e3236fa1" providerId="ADAL" clId="{6F9DFCD0-A9CA-4902-884B-551CCB954E3F}" dt="2020-08-26T09:30:36.877" v="6896" actId="478"/>
          <ac:picMkLst>
            <pc:docMk/>
            <pc:sldMk cId="2129967992" sldId="334"/>
            <ac:picMk id="4" creationId="{8E88A893-3EC0-4A0A-BB04-720306E57646}"/>
          </ac:picMkLst>
        </pc:picChg>
        <pc:picChg chg="add del mod modCrop">
          <ac:chgData name="Atish Bhana" userId="9903eb24-aa77-419d-807a-f1b6e3236fa1" providerId="ADAL" clId="{6F9DFCD0-A9CA-4902-884B-551CCB954E3F}" dt="2020-08-26T09:33:36.375" v="6935" actId="478"/>
          <ac:picMkLst>
            <pc:docMk/>
            <pc:sldMk cId="2129967992" sldId="334"/>
            <ac:picMk id="7" creationId="{624B268C-F1F8-46DD-845B-99FDA2FFF70F}"/>
          </ac:picMkLst>
        </pc:picChg>
        <pc:picChg chg="add mod">
          <ac:chgData name="Atish Bhana" userId="9903eb24-aa77-419d-807a-f1b6e3236fa1" providerId="ADAL" clId="{6F9DFCD0-A9CA-4902-884B-551CCB954E3F}" dt="2020-08-26T13:24:32.358" v="9320" actId="14861"/>
          <ac:picMkLst>
            <pc:docMk/>
            <pc:sldMk cId="2129967992" sldId="334"/>
            <ac:picMk id="9" creationId="{C5AC0919-1534-424D-85E7-BFAA6788D940}"/>
          </ac:picMkLst>
        </pc:picChg>
      </pc:sldChg>
      <pc:sldChg chg="add del setBg">
        <pc:chgData name="Atish Bhana" userId="9903eb24-aa77-419d-807a-f1b6e3236fa1" providerId="ADAL" clId="{6F9DFCD0-A9CA-4902-884B-551CCB954E3F}" dt="2020-08-24T14:56:58.142" v="4976" actId="2696"/>
        <pc:sldMkLst>
          <pc:docMk/>
          <pc:sldMk cId="4027286827" sldId="334"/>
        </pc:sldMkLst>
      </pc:sldChg>
      <pc:sldChg chg="addSp delSp modSp add setBg">
        <pc:chgData name="Atish Bhana" userId="9903eb24-aa77-419d-807a-f1b6e3236fa1" providerId="ADAL" clId="{6F9DFCD0-A9CA-4902-884B-551CCB954E3F}" dt="2020-08-26T14:50:00.937" v="9532"/>
        <pc:sldMkLst>
          <pc:docMk/>
          <pc:sldMk cId="4251381510" sldId="335"/>
        </pc:sldMkLst>
        <pc:spChg chg="add del mod">
          <ac:chgData name="Atish Bhana" userId="9903eb24-aa77-419d-807a-f1b6e3236fa1" providerId="ADAL" clId="{6F9DFCD0-A9CA-4902-884B-551CCB954E3F}" dt="2020-08-26T08:59:05.791" v="6453" actId="478"/>
          <ac:spMkLst>
            <pc:docMk/>
            <pc:sldMk cId="4251381510" sldId="335"/>
            <ac:spMk id="3" creationId="{28FD937C-30FE-41BC-960D-DD333DBB6C46}"/>
          </ac:spMkLst>
        </pc:spChg>
        <pc:spChg chg="add mod">
          <ac:chgData name="Atish Bhana" userId="9903eb24-aa77-419d-807a-f1b6e3236fa1" providerId="ADAL" clId="{6F9DFCD0-A9CA-4902-884B-551CCB954E3F}" dt="2020-08-26T13:16:39.473" v="8805" actId="13926"/>
          <ac:spMkLst>
            <pc:docMk/>
            <pc:sldMk cId="4251381510" sldId="335"/>
            <ac:spMk id="6" creationId="{8C2FBA77-74E8-463A-B33C-0572A34BC7DF}"/>
          </ac:spMkLst>
        </pc:spChg>
        <pc:spChg chg="del">
          <ac:chgData name="Atish Bhana" userId="9903eb24-aa77-419d-807a-f1b6e3236fa1" providerId="ADAL" clId="{6F9DFCD0-A9CA-4902-884B-551CCB954E3F}" dt="2020-08-26T08:59:03.420" v="6452" actId="478"/>
          <ac:spMkLst>
            <pc:docMk/>
            <pc:sldMk cId="4251381510" sldId="335"/>
            <ac:spMk id="8" creationId="{09E6CB7B-5AC6-46E6-B2C9-D00824F8C425}"/>
          </ac:spMkLst>
        </pc:spChg>
        <pc:spChg chg="del">
          <ac:chgData name="Atish Bhana" userId="9903eb24-aa77-419d-807a-f1b6e3236fa1" providerId="ADAL" clId="{6F9DFCD0-A9CA-4902-884B-551CCB954E3F}" dt="2020-08-26T08:59:03.420" v="6452" actId="478"/>
          <ac:spMkLst>
            <pc:docMk/>
            <pc:sldMk cId="4251381510" sldId="335"/>
            <ac:spMk id="10" creationId="{B55921BB-DB12-4209-ABD7-6F9E4DDF1886}"/>
          </ac:spMkLst>
        </pc:spChg>
        <pc:spChg chg="del">
          <ac:chgData name="Atish Bhana" userId="9903eb24-aa77-419d-807a-f1b6e3236fa1" providerId="ADAL" clId="{6F9DFCD0-A9CA-4902-884B-551CCB954E3F}" dt="2020-08-26T08:59:03.420" v="6452" actId="478"/>
          <ac:spMkLst>
            <pc:docMk/>
            <pc:sldMk cId="4251381510" sldId="335"/>
            <ac:spMk id="11" creationId="{C0EC5A28-E917-4DFB-AA15-A62D11213315}"/>
          </ac:spMkLst>
        </pc:spChg>
        <pc:spChg chg="del">
          <ac:chgData name="Atish Bhana" userId="9903eb24-aa77-419d-807a-f1b6e3236fa1" providerId="ADAL" clId="{6F9DFCD0-A9CA-4902-884B-551CCB954E3F}" dt="2020-08-26T08:59:03.420" v="6452" actId="478"/>
          <ac:spMkLst>
            <pc:docMk/>
            <pc:sldMk cId="4251381510" sldId="335"/>
            <ac:spMk id="216" creationId="{00000000-0000-0000-0000-000000000000}"/>
          </ac:spMkLst>
        </pc:spChg>
        <pc:spChg chg="del">
          <ac:chgData name="Atish Bhana" userId="9903eb24-aa77-419d-807a-f1b6e3236fa1" providerId="ADAL" clId="{6F9DFCD0-A9CA-4902-884B-551CCB954E3F}" dt="2020-08-26T08:59:03.420" v="6452" actId="478"/>
          <ac:spMkLst>
            <pc:docMk/>
            <pc:sldMk cId="4251381510" sldId="335"/>
            <ac:spMk id="217" creationId="{00000000-0000-0000-0000-000000000000}"/>
          </ac:spMkLst>
        </pc:spChg>
        <pc:picChg chg="add mod">
          <ac:chgData name="Atish Bhana" userId="9903eb24-aa77-419d-807a-f1b6e3236fa1" providerId="ADAL" clId="{6F9DFCD0-A9CA-4902-884B-551CCB954E3F}" dt="2020-08-26T13:19:26.539" v="9283" actId="14861"/>
          <ac:picMkLst>
            <pc:docMk/>
            <pc:sldMk cId="4251381510" sldId="335"/>
            <ac:picMk id="5" creationId="{EA97BD39-2EB5-48B7-A176-3BAF3B4F8845}"/>
          </ac:picMkLst>
        </pc:picChg>
        <pc:picChg chg="del">
          <ac:chgData name="Atish Bhana" userId="9903eb24-aa77-419d-807a-f1b6e3236fa1" providerId="ADAL" clId="{6F9DFCD0-A9CA-4902-884B-551CCB954E3F}" dt="2020-08-26T09:46:22.283" v="7148" actId="478"/>
          <ac:picMkLst>
            <pc:docMk/>
            <pc:sldMk cId="4251381510" sldId="335"/>
            <ac:picMk id="7" creationId="{8396B7C5-1A65-4732-BFAC-276EE072A25C}"/>
          </ac:picMkLst>
        </pc:picChg>
        <pc:picChg chg="add del mod">
          <ac:chgData name="Atish Bhana" userId="9903eb24-aa77-419d-807a-f1b6e3236fa1" providerId="ADAL" clId="{6F9DFCD0-A9CA-4902-884B-551CCB954E3F}" dt="2020-08-26T09:50:34.431" v="7204" actId="478"/>
          <ac:picMkLst>
            <pc:docMk/>
            <pc:sldMk cId="4251381510" sldId="335"/>
            <ac:picMk id="9" creationId="{6AFBF240-D3C7-4186-848F-4AD65B839576}"/>
          </ac:picMkLst>
        </pc:picChg>
        <pc:picChg chg="add mod modCrop">
          <ac:chgData name="Atish Bhana" userId="9903eb24-aa77-419d-807a-f1b6e3236fa1" providerId="ADAL" clId="{6F9DFCD0-A9CA-4902-884B-551CCB954E3F}" dt="2020-08-26T14:50:00.937" v="9532"/>
          <ac:picMkLst>
            <pc:docMk/>
            <pc:sldMk cId="4251381510" sldId="335"/>
            <ac:picMk id="12" creationId="{DD64E22C-BC97-4830-8451-158109510BBD}"/>
          </ac:picMkLst>
        </pc:picChg>
      </pc:sldChg>
      <pc:sldChg chg="addSp delSp modSp add setBg modNotesTx">
        <pc:chgData name="Atish Bhana" userId="9903eb24-aa77-419d-807a-f1b6e3236fa1" providerId="ADAL" clId="{6F9DFCD0-A9CA-4902-884B-551CCB954E3F}" dt="2020-08-27T15:57:04.317" v="11349" actId="5793"/>
        <pc:sldMkLst>
          <pc:docMk/>
          <pc:sldMk cId="3720389057" sldId="336"/>
        </pc:sldMkLst>
        <pc:spChg chg="add del">
          <ac:chgData name="Atish Bhana" userId="9903eb24-aa77-419d-807a-f1b6e3236fa1" providerId="ADAL" clId="{6F9DFCD0-A9CA-4902-884B-551CCB954E3F}" dt="2020-08-26T09:01:59.364" v="6509" actId="478"/>
          <ac:spMkLst>
            <pc:docMk/>
            <pc:sldMk cId="3720389057" sldId="336"/>
            <ac:spMk id="8" creationId="{09E6CB7B-5AC6-46E6-B2C9-D00824F8C425}"/>
          </ac:spMkLst>
        </pc:spChg>
        <pc:spChg chg="add del">
          <ac:chgData name="Atish Bhana" userId="9903eb24-aa77-419d-807a-f1b6e3236fa1" providerId="ADAL" clId="{6F9DFCD0-A9CA-4902-884B-551CCB954E3F}" dt="2020-08-26T09:01:59.364" v="6509" actId="478"/>
          <ac:spMkLst>
            <pc:docMk/>
            <pc:sldMk cId="3720389057" sldId="336"/>
            <ac:spMk id="10" creationId="{B55921BB-DB12-4209-ABD7-6F9E4DDF1886}"/>
          </ac:spMkLst>
        </pc:spChg>
        <pc:spChg chg="add del">
          <ac:chgData name="Atish Bhana" userId="9903eb24-aa77-419d-807a-f1b6e3236fa1" providerId="ADAL" clId="{6F9DFCD0-A9CA-4902-884B-551CCB954E3F}" dt="2020-08-26T09:01:59.364" v="6509" actId="478"/>
          <ac:spMkLst>
            <pc:docMk/>
            <pc:sldMk cId="3720389057" sldId="336"/>
            <ac:spMk id="11" creationId="{C0EC5A28-E917-4DFB-AA15-A62D11213315}"/>
          </ac:spMkLst>
        </pc:spChg>
        <pc:spChg chg="mod">
          <ac:chgData name="Atish Bhana" userId="9903eb24-aa77-419d-807a-f1b6e3236fa1" providerId="ADAL" clId="{6F9DFCD0-A9CA-4902-884B-551CCB954E3F}" dt="2020-08-26T13:15:28.030" v="8762" actId="1076"/>
          <ac:spMkLst>
            <pc:docMk/>
            <pc:sldMk cId="3720389057" sldId="336"/>
            <ac:spMk id="216" creationId="{00000000-0000-0000-0000-000000000000}"/>
          </ac:spMkLst>
        </pc:spChg>
        <pc:spChg chg="add del">
          <ac:chgData name="Atish Bhana" userId="9903eb24-aa77-419d-807a-f1b6e3236fa1" providerId="ADAL" clId="{6F9DFCD0-A9CA-4902-884B-551CCB954E3F}" dt="2020-08-26T09:01:59.364" v="6509" actId="478"/>
          <ac:spMkLst>
            <pc:docMk/>
            <pc:sldMk cId="3720389057" sldId="336"/>
            <ac:spMk id="217" creationId="{00000000-0000-0000-0000-000000000000}"/>
          </ac:spMkLst>
        </pc:spChg>
        <pc:picChg chg="add del mod">
          <ac:chgData name="Atish Bhana" userId="9903eb24-aa77-419d-807a-f1b6e3236fa1" providerId="ADAL" clId="{6F9DFCD0-A9CA-4902-884B-551CCB954E3F}" dt="2020-08-26T09:06:32.407" v="6593" actId="478"/>
          <ac:picMkLst>
            <pc:docMk/>
            <pc:sldMk cId="3720389057" sldId="336"/>
            <ac:picMk id="2" creationId="{28BA327F-974E-4C13-A799-3E6B985C2DCA}"/>
          </ac:picMkLst>
        </pc:picChg>
        <pc:picChg chg="add mod">
          <ac:chgData name="Atish Bhana" userId="9903eb24-aa77-419d-807a-f1b6e3236fa1" providerId="ADAL" clId="{6F9DFCD0-A9CA-4902-884B-551CCB954E3F}" dt="2020-08-27T09:54:30.222" v="9923"/>
          <ac:picMkLst>
            <pc:docMk/>
            <pc:sldMk cId="3720389057" sldId="336"/>
            <ac:picMk id="3" creationId="{CA60BBB1-8068-4A07-B725-EC16936C69A5}"/>
          </ac:picMkLst>
        </pc:picChg>
        <pc:picChg chg="mod">
          <ac:chgData name="Atish Bhana" userId="9903eb24-aa77-419d-807a-f1b6e3236fa1" providerId="ADAL" clId="{6F9DFCD0-A9CA-4902-884B-551CCB954E3F}" dt="2020-08-27T09:54:36.324" v="9924" actId="1076"/>
          <ac:picMkLst>
            <pc:docMk/>
            <pc:sldMk cId="3720389057" sldId="336"/>
            <ac:picMk id="7" creationId="{8396B7C5-1A65-4732-BFAC-276EE072A25C}"/>
          </ac:picMkLst>
        </pc:picChg>
        <pc:picChg chg="add del mod modCrop">
          <ac:chgData name="Atish Bhana" userId="9903eb24-aa77-419d-807a-f1b6e3236fa1" providerId="ADAL" clId="{6F9DFCD0-A9CA-4902-884B-551CCB954E3F}" dt="2020-08-26T09:02:12.169" v="6513" actId="478"/>
          <ac:picMkLst>
            <pc:docMk/>
            <pc:sldMk cId="3720389057" sldId="336"/>
            <ac:picMk id="9" creationId="{4FAEB483-D704-4D37-902F-54902FE03092}"/>
          </ac:picMkLst>
        </pc:picChg>
        <pc:picChg chg="add del mod">
          <ac:chgData name="Atish Bhana" userId="9903eb24-aa77-419d-807a-f1b6e3236fa1" providerId="ADAL" clId="{6F9DFCD0-A9CA-4902-884B-551CCB954E3F}" dt="2020-08-26T09:02:19.795" v="6517" actId="478"/>
          <ac:picMkLst>
            <pc:docMk/>
            <pc:sldMk cId="3720389057" sldId="336"/>
            <ac:picMk id="12" creationId="{2759B45B-F439-4606-ABCF-0F86E6683EC9}"/>
          </ac:picMkLst>
        </pc:picChg>
        <pc:picChg chg="add mod modCrop">
          <ac:chgData name="Atish Bhana" userId="9903eb24-aa77-419d-807a-f1b6e3236fa1" providerId="ADAL" clId="{6F9DFCD0-A9CA-4902-884B-551CCB954E3F}" dt="2020-08-26T14:49:22.034" v="9528"/>
          <ac:picMkLst>
            <pc:docMk/>
            <pc:sldMk cId="3720389057" sldId="336"/>
            <ac:picMk id="13" creationId="{D13558CC-E7FD-4078-9ECA-B069C96CC2CC}"/>
          </ac:picMkLst>
        </pc:picChg>
        <pc:picChg chg="add mod modCrop">
          <ac:chgData name="Atish Bhana" userId="9903eb24-aa77-419d-807a-f1b6e3236fa1" providerId="ADAL" clId="{6F9DFCD0-A9CA-4902-884B-551CCB954E3F}" dt="2020-08-26T14:49:41.833" v="9531"/>
          <ac:picMkLst>
            <pc:docMk/>
            <pc:sldMk cId="3720389057" sldId="336"/>
            <ac:picMk id="14" creationId="{0955C480-2069-4FFF-BF32-0B440D62EAC8}"/>
          </ac:picMkLst>
        </pc:picChg>
        <pc:picChg chg="add mod modCrop">
          <ac:chgData name="Atish Bhana" userId="9903eb24-aa77-419d-807a-f1b6e3236fa1" providerId="ADAL" clId="{6F9DFCD0-A9CA-4902-884B-551CCB954E3F}" dt="2020-08-26T14:50:13.662" v="9533"/>
          <ac:picMkLst>
            <pc:docMk/>
            <pc:sldMk cId="3720389057" sldId="336"/>
            <ac:picMk id="15" creationId="{1706A891-B93F-4F6A-A885-C172BDF80978}"/>
          </ac:picMkLst>
        </pc:picChg>
        <pc:picChg chg="add mod modCrop">
          <ac:chgData name="Atish Bhana" userId="9903eb24-aa77-419d-807a-f1b6e3236fa1" providerId="ADAL" clId="{6F9DFCD0-A9CA-4902-884B-551CCB954E3F}" dt="2020-08-26T14:50:17.179" v="9534"/>
          <ac:picMkLst>
            <pc:docMk/>
            <pc:sldMk cId="3720389057" sldId="336"/>
            <ac:picMk id="16" creationId="{9AF4C48E-97EF-484E-8FC5-CBEBE514D6DE}"/>
          </ac:picMkLst>
        </pc:picChg>
      </pc:sldChg>
      <pc:sldChg chg="addSp delSp modSp add setBg">
        <pc:chgData name="Atish Bhana" userId="9903eb24-aa77-419d-807a-f1b6e3236fa1" providerId="ADAL" clId="{6F9DFCD0-A9CA-4902-884B-551CCB954E3F}" dt="2020-08-26T13:44:54.128" v="9472" actId="1035"/>
        <pc:sldMkLst>
          <pc:docMk/>
          <pc:sldMk cId="1203561147" sldId="337"/>
        </pc:sldMkLst>
        <pc:spChg chg="add del">
          <ac:chgData name="Atish Bhana" userId="9903eb24-aa77-419d-807a-f1b6e3236fa1" providerId="ADAL" clId="{6F9DFCD0-A9CA-4902-884B-551CCB954E3F}" dt="2020-08-26T09:08:27.888" v="6602"/>
          <ac:spMkLst>
            <pc:docMk/>
            <pc:sldMk cId="1203561147" sldId="337"/>
            <ac:spMk id="2" creationId="{37E74C35-BBE6-4A60-B9E8-225F1DDD3E84}"/>
          </ac:spMkLst>
        </pc:spChg>
        <pc:spChg chg="add del mod">
          <ac:chgData name="Atish Bhana" userId="9903eb24-aa77-419d-807a-f1b6e3236fa1" providerId="ADAL" clId="{6F9DFCD0-A9CA-4902-884B-551CCB954E3F}" dt="2020-08-26T13:15:41.514" v="8765" actId="478"/>
          <ac:spMkLst>
            <pc:docMk/>
            <pc:sldMk cId="1203561147" sldId="337"/>
            <ac:spMk id="3" creationId="{6A8D813C-7B5C-4874-AE1C-ED175EF2765F}"/>
          </ac:spMkLst>
        </pc:spChg>
        <pc:spChg chg="add del mod">
          <ac:chgData name="Atish Bhana" userId="9903eb24-aa77-419d-807a-f1b6e3236fa1" providerId="ADAL" clId="{6F9DFCD0-A9CA-4902-884B-551CCB954E3F}" dt="2020-08-26T13:15:38.008" v="8763" actId="478"/>
          <ac:spMkLst>
            <pc:docMk/>
            <pc:sldMk cId="1203561147" sldId="337"/>
            <ac:spMk id="5" creationId="{9F8993E7-EFCB-4CED-9982-0EB4042325EB}"/>
          </ac:spMkLst>
        </pc:spChg>
        <pc:spChg chg="add mod">
          <ac:chgData name="Atish Bhana" userId="9903eb24-aa77-419d-807a-f1b6e3236fa1" providerId="ADAL" clId="{6F9DFCD0-A9CA-4902-884B-551CCB954E3F}" dt="2020-08-26T13:44:03.422" v="9445" actId="1035"/>
          <ac:spMkLst>
            <pc:docMk/>
            <pc:sldMk cId="1203561147" sldId="337"/>
            <ac:spMk id="10" creationId="{A2C3EB21-C5C8-4B2E-B1BE-DDC88C03C45B}"/>
          </ac:spMkLst>
        </pc:spChg>
        <pc:graphicFrameChg chg="add mod">
          <ac:chgData name="Atish Bhana" userId="9903eb24-aa77-419d-807a-f1b6e3236fa1" providerId="ADAL" clId="{6F9DFCD0-A9CA-4902-884B-551CCB954E3F}" dt="2020-08-26T13:44:54.128" v="9472" actId="1035"/>
          <ac:graphicFrameMkLst>
            <pc:docMk/>
            <pc:sldMk cId="1203561147" sldId="337"/>
            <ac:graphicFrameMk id="8" creationId="{569EC3A4-4A78-4468-96A5-67B6F7DCBECE}"/>
          </ac:graphicFrameMkLst>
        </pc:graphicFrameChg>
        <pc:picChg chg="add del mod">
          <ac:chgData name="Atish Bhana" userId="9903eb24-aa77-419d-807a-f1b6e3236fa1" providerId="ADAL" clId="{6F9DFCD0-A9CA-4902-884B-551CCB954E3F}" dt="2020-08-26T09:16:02.025" v="6808"/>
          <ac:picMkLst>
            <pc:docMk/>
            <pc:sldMk cId="1203561147" sldId="337"/>
            <ac:picMk id="4" creationId="{AE3FFDDF-DE7D-44A3-AB69-2463349B0D15}"/>
          </ac:picMkLst>
        </pc:picChg>
        <pc:picChg chg="del">
          <ac:chgData name="Atish Bhana" userId="9903eb24-aa77-419d-807a-f1b6e3236fa1" providerId="ADAL" clId="{6F9DFCD0-A9CA-4902-884B-551CCB954E3F}" dt="2020-08-26T09:08:23.450" v="6600" actId="478"/>
          <ac:picMkLst>
            <pc:docMk/>
            <pc:sldMk cId="1203561147" sldId="337"/>
            <ac:picMk id="7" creationId="{8396B7C5-1A65-4732-BFAC-276EE072A25C}"/>
          </ac:picMkLst>
        </pc:picChg>
        <pc:picChg chg="add mod">
          <ac:chgData name="Atish Bhana" userId="9903eb24-aa77-419d-807a-f1b6e3236fa1" providerId="ADAL" clId="{6F9DFCD0-A9CA-4902-884B-551CCB954E3F}" dt="2020-08-26T13:19:33.937" v="9284" actId="14861"/>
          <ac:picMkLst>
            <pc:docMk/>
            <pc:sldMk cId="1203561147" sldId="337"/>
            <ac:picMk id="9" creationId="{14787375-E560-4B3F-AA73-E86969D931B0}"/>
          </ac:picMkLst>
        </pc:picChg>
        <pc:picChg chg="del">
          <ac:chgData name="Atish Bhana" userId="9903eb24-aa77-419d-807a-f1b6e3236fa1" providerId="ADAL" clId="{6F9DFCD0-A9CA-4902-884B-551CCB954E3F}" dt="2020-08-26T09:08:40.499" v="6605" actId="478"/>
          <ac:picMkLst>
            <pc:docMk/>
            <pc:sldMk cId="1203561147" sldId="337"/>
            <ac:picMk id="12" creationId="{DD64E22C-BC97-4830-8451-158109510BBD}"/>
          </ac:picMkLst>
        </pc:picChg>
      </pc:sldChg>
      <pc:sldChg chg="addSp delSp modSp add modTransition setBg">
        <pc:chgData name="Atish Bhana" userId="9903eb24-aa77-419d-807a-f1b6e3236fa1" providerId="ADAL" clId="{6F9DFCD0-A9CA-4902-884B-551CCB954E3F}" dt="2020-08-26T14:47:37.667" v="9527"/>
        <pc:sldMkLst>
          <pc:docMk/>
          <pc:sldMk cId="520005701" sldId="338"/>
        </pc:sldMkLst>
        <pc:spChg chg="del">
          <ac:chgData name="Atish Bhana" userId="9903eb24-aa77-419d-807a-f1b6e3236fa1" providerId="ADAL" clId="{6F9DFCD0-A9CA-4902-884B-551CCB954E3F}" dt="2020-08-26T10:23:20.945" v="7547" actId="478"/>
          <ac:spMkLst>
            <pc:docMk/>
            <pc:sldMk cId="520005701" sldId="338"/>
            <ac:spMk id="2" creationId="{90D807F0-AEE0-4E39-994C-FCB1FB984ACD}"/>
          </ac:spMkLst>
        </pc:spChg>
        <pc:spChg chg="add del mod">
          <ac:chgData name="Atish Bhana" userId="9903eb24-aa77-419d-807a-f1b6e3236fa1" providerId="ADAL" clId="{6F9DFCD0-A9CA-4902-884B-551CCB954E3F}" dt="2020-08-26T10:23:31.032" v="7549"/>
          <ac:spMkLst>
            <pc:docMk/>
            <pc:sldMk cId="520005701" sldId="338"/>
            <ac:spMk id="4" creationId="{5398DA93-9F99-4E5D-B52D-F4A32ABCD6B7}"/>
          </ac:spMkLst>
        </pc:spChg>
        <pc:spChg chg="add del mod">
          <ac:chgData name="Atish Bhana" userId="9903eb24-aa77-419d-807a-f1b6e3236fa1" providerId="ADAL" clId="{6F9DFCD0-A9CA-4902-884B-551CCB954E3F}" dt="2020-08-26T10:23:31.032" v="7549"/>
          <ac:spMkLst>
            <pc:docMk/>
            <pc:sldMk cId="520005701" sldId="338"/>
            <ac:spMk id="5" creationId="{67C2BE77-702D-4B0E-B545-0A21C436A6E2}"/>
          </ac:spMkLst>
        </pc:spChg>
        <pc:spChg chg="add del">
          <ac:chgData name="Atish Bhana" userId="9903eb24-aa77-419d-807a-f1b6e3236fa1" providerId="ADAL" clId="{6F9DFCD0-A9CA-4902-884B-551CCB954E3F}" dt="2020-08-26T10:23:33.250" v="7551"/>
          <ac:spMkLst>
            <pc:docMk/>
            <pc:sldMk cId="520005701" sldId="338"/>
            <ac:spMk id="6" creationId="{9EC6E3B9-0AD8-4A3C-A2E9-795BBE3E9648}"/>
          </ac:spMkLst>
        </pc:spChg>
        <pc:spChg chg="add del">
          <ac:chgData name="Atish Bhana" userId="9903eb24-aa77-419d-807a-f1b6e3236fa1" providerId="ADAL" clId="{6F9DFCD0-A9CA-4902-884B-551CCB954E3F}" dt="2020-08-26T10:23:33.250" v="7551"/>
          <ac:spMkLst>
            <pc:docMk/>
            <pc:sldMk cId="520005701" sldId="338"/>
            <ac:spMk id="8" creationId="{87C6DE3F-926E-4824-9C4A-737CA2F2ED4A}"/>
          </ac:spMkLst>
        </pc:spChg>
        <pc:spChg chg="add mod">
          <ac:chgData name="Atish Bhana" userId="9903eb24-aa77-419d-807a-f1b6e3236fa1" providerId="ADAL" clId="{6F9DFCD0-A9CA-4902-884B-551CCB954E3F}" dt="2020-08-26T10:29:53.728" v="7606" actId="164"/>
          <ac:spMkLst>
            <pc:docMk/>
            <pc:sldMk cId="520005701" sldId="338"/>
            <ac:spMk id="9" creationId="{EB5C2B33-4A63-4100-BDD1-3EA3D335CC46}"/>
          </ac:spMkLst>
        </pc:spChg>
        <pc:spChg chg="add mod">
          <ac:chgData name="Atish Bhana" userId="9903eb24-aa77-419d-807a-f1b6e3236fa1" providerId="ADAL" clId="{6F9DFCD0-A9CA-4902-884B-551CCB954E3F}" dt="2020-08-26T10:29:53.728" v="7606" actId="164"/>
          <ac:spMkLst>
            <pc:docMk/>
            <pc:sldMk cId="520005701" sldId="338"/>
            <ac:spMk id="10" creationId="{ADDAA980-FAEB-4E47-B9F6-66FFDBF1CCD3}"/>
          </ac:spMkLst>
        </pc:spChg>
        <pc:spChg chg="add mod">
          <ac:chgData name="Atish Bhana" userId="9903eb24-aa77-419d-807a-f1b6e3236fa1" providerId="ADAL" clId="{6F9DFCD0-A9CA-4902-884B-551CCB954E3F}" dt="2020-08-26T10:29:53.728" v="7606" actId="164"/>
          <ac:spMkLst>
            <pc:docMk/>
            <pc:sldMk cId="520005701" sldId="338"/>
            <ac:spMk id="12" creationId="{C80A6735-BAF9-4321-B92A-C7F99B87D757}"/>
          </ac:spMkLst>
        </pc:spChg>
        <pc:spChg chg="add del">
          <ac:chgData name="Atish Bhana" userId="9903eb24-aa77-419d-807a-f1b6e3236fa1" providerId="ADAL" clId="{6F9DFCD0-A9CA-4902-884B-551CCB954E3F}" dt="2020-08-26T10:30:47.104" v="7609"/>
          <ac:spMkLst>
            <pc:docMk/>
            <pc:sldMk cId="520005701" sldId="338"/>
            <ac:spMk id="18" creationId="{765A7539-CFB3-47DA-BAC6-8071FC58E904}"/>
          </ac:spMkLst>
        </pc:spChg>
        <pc:grpChg chg="add mod">
          <ac:chgData name="Atish Bhana" userId="9903eb24-aa77-419d-807a-f1b6e3236fa1" providerId="ADAL" clId="{6F9DFCD0-A9CA-4902-884B-551CCB954E3F}" dt="2020-08-26T10:32:45.221" v="7629" actId="1076"/>
          <ac:grpSpMkLst>
            <pc:docMk/>
            <pc:sldMk cId="520005701" sldId="338"/>
            <ac:grpSpMk id="17" creationId="{5BAA79B7-99EE-4118-BCDC-E50033BCDEF2}"/>
          </ac:grpSpMkLst>
        </pc:grpChg>
        <pc:picChg chg="add del">
          <ac:chgData name="Atish Bhana" userId="9903eb24-aa77-419d-807a-f1b6e3236fa1" providerId="ADAL" clId="{6F9DFCD0-A9CA-4902-884B-551CCB954E3F}" dt="2020-08-26T10:23:33.250" v="7551"/>
          <ac:picMkLst>
            <pc:docMk/>
            <pc:sldMk cId="520005701" sldId="338"/>
            <ac:picMk id="7" creationId="{FF441A6C-2C1E-458C-A4D1-2DBB26C5F7A1}"/>
          </ac:picMkLst>
        </pc:picChg>
        <pc:picChg chg="add mod">
          <ac:chgData name="Atish Bhana" userId="9903eb24-aa77-419d-807a-f1b6e3236fa1" providerId="ADAL" clId="{6F9DFCD0-A9CA-4902-884B-551CCB954E3F}" dt="2020-08-26T10:29:53.728" v="7606" actId="164"/>
          <ac:picMkLst>
            <pc:docMk/>
            <pc:sldMk cId="520005701" sldId="338"/>
            <ac:picMk id="11" creationId="{0B25478C-A30E-4EAD-AB9D-90993B287A48}"/>
          </ac:picMkLst>
        </pc:picChg>
        <pc:picChg chg="add del mod modCrop">
          <ac:chgData name="Atish Bhana" userId="9903eb24-aa77-419d-807a-f1b6e3236fa1" providerId="ADAL" clId="{6F9DFCD0-A9CA-4902-884B-551CCB954E3F}" dt="2020-08-26T10:26:35.094" v="7595" actId="478"/>
          <ac:picMkLst>
            <pc:docMk/>
            <pc:sldMk cId="520005701" sldId="338"/>
            <ac:picMk id="14" creationId="{2F1FF6F8-2170-4FFB-9FC6-CB76409916B7}"/>
          </ac:picMkLst>
        </pc:picChg>
        <pc:picChg chg="add del mod">
          <ac:chgData name="Atish Bhana" userId="9903eb24-aa77-419d-807a-f1b6e3236fa1" providerId="ADAL" clId="{6F9DFCD0-A9CA-4902-884B-551CCB954E3F}" dt="2020-08-26T10:29:42.084" v="7603" actId="478"/>
          <ac:picMkLst>
            <pc:docMk/>
            <pc:sldMk cId="520005701" sldId="338"/>
            <ac:picMk id="16" creationId="{8B85F9EE-B3C9-4839-9001-E22AC11C7881}"/>
          </ac:picMkLst>
        </pc:picChg>
        <pc:picChg chg="add del mod">
          <ac:chgData name="Atish Bhana" userId="9903eb24-aa77-419d-807a-f1b6e3236fa1" providerId="ADAL" clId="{6F9DFCD0-A9CA-4902-884B-551CCB954E3F}" dt="2020-08-26T10:31:06.209" v="7626"/>
          <ac:picMkLst>
            <pc:docMk/>
            <pc:sldMk cId="520005701" sldId="338"/>
            <ac:picMk id="20" creationId="{C89316B6-09A3-411D-A33C-8AD17F9B66FE}"/>
          </ac:picMkLst>
        </pc:picChg>
        <pc:picChg chg="add mod">
          <ac:chgData name="Atish Bhana" userId="9903eb24-aa77-419d-807a-f1b6e3236fa1" providerId="ADAL" clId="{6F9DFCD0-A9CA-4902-884B-551CCB954E3F}" dt="2020-08-26T10:33:20.699" v="7667" actId="1035"/>
          <ac:picMkLst>
            <pc:docMk/>
            <pc:sldMk cId="520005701" sldId="338"/>
            <ac:picMk id="22" creationId="{59D4AFBB-27E1-468B-8AB7-31929DF55A09}"/>
          </ac:picMkLst>
        </pc:picChg>
      </pc:sldChg>
      <pc:sldChg chg="add modTransition">
        <pc:chgData name="Atish Bhana" userId="9903eb24-aa77-419d-807a-f1b6e3236fa1" providerId="ADAL" clId="{6F9DFCD0-A9CA-4902-884B-551CCB954E3F}" dt="2020-08-26T11:03:41.448" v="7875"/>
        <pc:sldMkLst>
          <pc:docMk/>
          <pc:sldMk cId="2303744735" sldId="339"/>
        </pc:sldMkLst>
      </pc:sldChg>
      <pc:sldChg chg="add">
        <pc:chgData name="Atish Bhana" userId="9903eb24-aa77-419d-807a-f1b6e3236fa1" providerId="ADAL" clId="{6F9DFCD0-A9CA-4902-884B-551CCB954E3F}" dt="2020-08-26T12:14:49.725" v="7882"/>
        <pc:sldMkLst>
          <pc:docMk/>
          <pc:sldMk cId="2408519273" sldId="340"/>
        </pc:sldMkLst>
      </pc:sldChg>
      <pc:sldChg chg="addSp modSp add modTransition modAnim">
        <pc:chgData name="Atish Bhana" userId="9903eb24-aa77-419d-807a-f1b6e3236fa1" providerId="ADAL" clId="{6F9DFCD0-A9CA-4902-884B-551CCB954E3F}" dt="2020-08-26T14:39:43.889" v="9516"/>
        <pc:sldMkLst>
          <pc:docMk/>
          <pc:sldMk cId="741021188" sldId="341"/>
        </pc:sldMkLst>
        <pc:picChg chg="add mod">
          <ac:chgData name="Atish Bhana" userId="9903eb24-aa77-419d-807a-f1b6e3236fa1" providerId="ADAL" clId="{6F9DFCD0-A9CA-4902-884B-551CCB954E3F}" dt="2020-08-26T13:31:11.975" v="9365" actId="14100"/>
          <ac:picMkLst>
            <pc:docMk/>
            <pc:sldMk cId="741021188" sldId="341"/>
            <ac:picMk id="3" creationId="{14DE1DAD-1502-4FED-9D30-1DBA5E46697C}"/>
          </ac:picMkLst>
        </pc:picChg>
      </pc:sldChg>
      <pc:sldChg chg="addSp delSp modSp add del">
        <pc:chgData name="Atish Bhana" userId="9903eb24-aa77-419d-807a-f1b6e3236fa1" providerId="ADAL" clId="{6F9DFCD0-A9CA-4902-884B-551CCB954E3F}" dt="2020-08-26T14:55:05.845" v="9568" actId="2696"/>
        <pc:sldMkLst>
          <pc:docMk/>
          <pc:sldMk cId="2649221351" sldId="342"/>
        </pc:sldMkLst>
        <pc:spChg chg="add del">
          <ac:chgData name="Atish Bhana" userId="9903eb24-aa77-419d-807a-f1b6e3236fa1" providerId="ADAL" clId="{6F9DFCD0-A9CA-4902-884B-551CCB954E3F}" dt="2020-08-26T14:54:04.550" v="9551" actId="478"/>
          <ac:spMkLst>
            <pc:docMk/>
            <pc:sldMk cId="2649221351" sldId="342"/>
            <ac:spMk id="2" creationId="{76B5D06F-AAA3-49FB-930B-E55B2BE06325}"/>
          </ac:spMkLst>
        </pc:spChg>
        <pc:spChg chg="add del">
          <ac:chgData name="Atish Bhana" userId="9903eb24-aa77-419d-807a-f1b6e3236fa1" providerId="ADAL" clId="{6F9DFCD0-A9CA-4902-884B-551CCB954E3F}" dt="2020-08-26T14:54:04.550" v="9551" actId="478"/>
          <ac:spMkLst>
            <pc:docMk/>
            <pc:sldMk cId="2649221351" sldId="342"/>
            <ac:spMk id="3" creationId="{B2819A6C-430C-4D19-985D-C851EE7A7DEA}"/>
          </ac:spMkLst>
        </pc:spChg>
        <pc:spChg chg="add del">
          <ac:chgData name="Atish Bhana" userId="9903eb24-aa77-419d-807a-f1b6e3236fa1" providerId="ADAL" clId="{6F9DFCD0-A9CA-4902-884B-551CCB954E3F}" dt="2020-08-26T14:54:04.550" v="9551" actId="478"/>
          <ac:spMkLst>
            <pc:docMk/>
            <pc:sldMk cId="2649221351" sldId="342"/>
            <ac:spMk id="4" creationId="{D32B19BD-F82B-435F-B8CF-07F2F5970F46}"/>
          </ac:spMkLst>
        </pc:spChg>
        <pc:spChg chg="add del">
          <ac:chgData name="Atish Bhana" userId="9903eb24-aa77-419d-807a-f1b6e3236fa1" providerId="ADAL" clId="{6F9DFCD0-A9CA-4902-884B-551CCB954E3F}" dt="2020-08-26T14:54:04.550" v="9551" actId="478"/>
          <ac:spMkLst>
            <pc:docMk/>
            <pc:sldMk cId="2649221351" sldId="342"/>
            <ac:spMk id="5" creationId="{FC19DDC2-A5BE-43FC-86C8-748C7AA8198D}"/>
          </ac:spMkLst>
        </pc:spChg>
        <pc:spChg chg="add del">
          <ac:chgData name="Atish Bhana" userId="9903eb24-aa77-419d-807a-f1b6e3236fa1" providerId="ADAL" clId="{6F9DFCD0-A9CA-4902-884B-551CCB954E3F}" dt="2020-08-26T14:54:04.550" v="9551" actId="478"/>
          <ac:spMkLst>
            <pc:docMk/>
            <pc:sldMk cId="2649221351" sldId="342"/>
            <ac:spMk id="6" creationId="{05FF500E-D90A-4402-A0DA-65222EEAC017}"/>
          </ac:spMkLst>
        </pc:spChg>
        <pc:spChg chg="add del">
          <ac:chgData name="Atish Bhana" userId="9903eb24-aa77-419d-807a-f1b6e3236fa1" providerId="ADAL" clId="{6F9DFCD0-A9CA-4902-884B-551CCB954E3F}" dt="2020-08-26T14:53:14.196" v="9542"/>
          <ac:spMkLst>
            <pc:docMk/>
            <pc:sldMk cId="2649221351" sldId="342"/>
            <ac:spMk id="8" creationId="{A5CFA989-FC50-4B99-8DAA-03ED0FFEBB18}"/>
          </ac:spMkLst>
        </pc:spChg>
        <pc:picChg chg="add del">
          <ac:chgData name="Atish Bhana" userId="9903eb24-aa77-419d-807a-f1b6e3236fa1" providerId="ADAL" clId="{6F9DFCD0-A9CA-4902-884B-551CCB954E3F}" dt="2020-08-26T14:53:54.888" v="9547"/>
          <ac:picMkLst>
            <pc:docMk/>
            <pc:sldMk cId="2649221351" sldId="342"/>
            <ac:picMk id="7" creationId="{B969E700-AD94-4E2B-9C15-5C7ABC00736F}"/>
          </ac:picMkLst>
        </pc:picChg>
        <pc:picChg chg="add del mod">
          <ac:chgData name="Atish Bhana" userId="9903eb24-aa77-419d-807a-f1b6e3236fa1" providerId="ADAL" clId="{6F9DFCD0-A9CA-4902-884B-551CCB954E3F}" dt="2020-08-26T14:54:46.525" v="9563"/>
          <ac:picMkLst>
            <pc:docMk/>
            <pc:sldMk cId="2649221351" sldId="342"/>
            <ac:picMk id="10" creationId="{8C25DB2C-EDFF-4DBB-BFEB-60DF66B02746}"/>
          </ac:picMkLst>
        </pc:picChg>
        <pc:picChg chg="add del">
          <ac:chgData name="Atish Bhana" userId="9903eb24-aa77-419d-807a-f1b6e3236fa1" providerId="ADAL" clId="{6F9DFCD0-A9CA-4902-884B-551CCB954E3F}" dt="2020-08-26T14:54:01.241" v="9549"/>
          <ac:picMkLst>
            <pc:docMk/>
            <pc:sldMk cId="2649221351" sldId="342"/>
            <ac:picMk id="11" creationId="{0FE823A6-5B43-4E61-BC16-65447DE032A9}"/>
          </ac:picMkLst>
        </pc:picChg>
      </pc:sldChg>
      <pc:sldChg chg="addSp delSp modSp add modTransition setBg modNotesTx">
        <pc:chgData name="Atish Bhana" userId="9903eb24-aa77-419d-807a-f1b6e3236fa1" providerId="ADAL" clId="{6F9DFCD0-A9CA-4902-884B-551CCB954E3F}" dt="2020-08-27T15:57:23.324" v="11390" actId="20577"/>
        <pc:sldMkLst>
          <pc:docMk/>
          <pc:sldMk cId="616970926" sldId="343"/>
        </pc:sldMkLst>
        <pc:spChg chg="add del">
          <ac:chgData name="Atish Bhana" userId="9903eb24-aa77-419d-807a-f1b6e3236fa1" providerId="ADAL" clId="{6F9DFCD0-A9CA-4902-884B-551CCB954E3F}" dt="2020-08-26T14:54:29.384" v="9557"/>
          <ac:spMkLst>
            <pc:docMk/>
            <pc:sldMk cId="616970926" sldId="343"/>
            <ac:spMk id="2" creationId="{5FD6F2ED-4D4A-48BA-A980-B9893C19E56B}"/>
          </ac:spMkLst>
        </pc:spChg>
        <pc:spChg chg="add del">
          <ac:chgData name="Atish Bhana" userId="9903eb24-aa77-419d-807a-f1b6e3236fa1" providerId="ADAL" clId="{6F9DFCD0-A9CA-4902-884B-551CCB954E3F}" dt="2020-08-26T14:54:29.384" v="9557"/>
          <ac:spMkLst>
            <pc:docMk/>
            <pc:sldMk cId="616970926" sldId="343"/>
            <ac:spMk id="3" creationId="{E8997B5D-44E4-4078-B666-33461F0A344A}"/>
          </ac:spMkLst>
        </pc:spChg>
        <pc:spChg chg="add del">
          <ac:chgData name="Atish Bhana" userId="9903eb24-aa77-419d-807a-f1b6e3236fa1" providerId="ADAL" clId="{6F9DFCD0-A9CA-4902-884B-551CCB954E3F}" dt="2020-08-26T14:54:29.384" v="9557"/>
          <ac:spMkLst>
            <pc:docMk/>
            <pc:sldMk cId="616970926" sldId="343"/>
            <ac:spMk id="4" creationId="{0910AD6A-62AD-42FE-B2B3-B873201991E3}"/>
          </ac:spMkLst>
        </pc:spChg>
        <pc:spChg chg="add del">
          <ac:chgData name="Atish Bhana" userId="9903eb24-aa77-419d-807a-f1b6e3236fa1" providerId="ADAL" clId="{6F9DFCD0-A9CA-4902-884B-551CCB954E3F}" dt="2020-08-26T14:54:29.384" v="9557"/>
          <ac:spMkLst>
            <pc:docMk/>
            <pc:sldMk cId="616970926" sldId="343"/>
            <ac:spMk id="5" creationId="{0164CB06-755A-42E1-B2EF-8684B15309A5}"/>
          </ac:spMkLst>
        </pc:spChg>
        <pc:spChg chg="add del mod">
          <ac:chgData name="Atish Bhana" userId="9903eb24-aa77-419d-807a-f1b6e3236fa1" providerId="ADAL" clId="{6F9DFCD0-A9CA-4902-884B-551CCB954E3F}" dt="2020-08-26T14:54:21.928" v="9556"/>
          <ac:spMkLst>
            <pc:docMk/>
            <pc:sldMk cId="616970926" sldId="343"/>
            <ac:spMk id="7" creationId="{FCB6152B-3F6A-4F1A-822E-788627FC358B}"/>
          </ac:spMkLst>
        </pc:spChg>
        <pc:spChg chg="add del mod">
          <ac:chgData name="Atish Bhana" userId="9903eb24-aa77-419d-807a-f1b6e3236fa1" providerId="ADAL" clId="{6F9DFCD0-A9CA-4902-884B-551CCB954E3F}" dt="2020-08-26T14:54:21.928" v="9556"/>
          <ac:spMkLst>
            <pc:docMk/>
            <pc:sldMk cId="616970926" sldId="343"/>
            <ac:spMk id="8" creationId="{CF40B97C-2A33-4B11-B512-A11429EBCCDA}"/>
          </ac:spMkLst>
        </pc:spChg>
        <pc:spChg chg="add del mod">
          <ac:chgData name="Atish Bhana" userId="9903eb24-aa77-419d-807a-f1b6e3236fa1" providerId="ADAL" clId="{6F9DFCD0-A9CA-4902-884B-551CCB954E3F}" dt="2020-08-26T14:54:32.902" v="9558" actId="478"/>
          <ac:spMkLst>
            <pc:docMk/>
            <pc:sldMk cId="616970926" sldId="343"/>
            <ac:spMk id="10" creationId="{9EEB4C18-78B0-427A-B81C-1EAA2BCFC240}"/>
          </ac:spMkLst>
        </pc:spChg>
        <pc:spChg chg="add del mod">
          <ac:chgData name="Atish Bhana" userId="9903eb24-aa77-419d-807a-f1b6e3236fa1" providerId="ADAL" clId="{6F9DFCD0-A9CA-4902-884B-551CCB954E3F}" dt="2020-08-26T14:54:34.711" v="9559" actId="478"/>
          <ac:spMkLst>
            <pc:docMk/>
            <pc:sldMk cId="616970926" sldId="343"/>
            <ac:spMk id="11" creationId="{7E38B7E1-E012-496B-BF64-ED26F7A952F1}"/>
          </ac:spMkLst>
        </pc:spChg>
        <pc:spChg chg="add del">
          <ac:chgData name="Atish Bhana" userId="9903eb24-aa77-419d-807a-f1b6e3236fa1" providerId="ADAL" clId="{6F9DFCD0-A9CA-4902-884B-551CCB954E3F}" dt="2020-08-27T09:50:34.591" v="9844"/>
          <ac:spMkLst>
            <pc:docMk/>
            <pc:sldMk cId="616970926" sldId="343"/>
            <ac:spMk id="13" creationId="{95A41873-3CFF-437E-A00E-101A792E72C2}"/>
          </ac:spMkLst>
        </pc:spChg>
        <pc:picChg chg="add del">
          <ac:chgData name="Atish Bhana" userId="9903eb24-aa77-419d-807a-f1b6e3236fa1" providerId="ADAL" clId="{6F9DFCD0-A9CA-4902-884B-551CCB954E3F}" dt="2020-08-26T14:54:18.472" v="9555"/>
          <ac:picMkLst>
            <pc:docMk/>
            <pc:sldMk cId="616970926" sldId="343"/>
            <ac:picMk id="9" creationId="{B1E7315E-7FF9-40CC-BC44-CE105F416480}"/>
          </ac:picMkLst>
        </pc:picChg>
        <pc:picChg chg="add mod">
          <ac:chgData name="Atish Bhana" userId="9903eb24-aa77-419d-807a-f1b6e3236fa1" providerId="ADAL" clId="{6F9DFCD0-A9CA-4902-884B-551CCB954E3F}" dt="2020-08-26T14:54:58.956" v="9567" actId="14100"/>
          <ac:picMkLst>
            <pc:docMk/>
            <pc:sldMk cId="616970926" sldId="343"/>
            <ac:picMk id="12" creationId="{1105E20A-ED1E-496A-A6DD-1A8EDBEB227B}"/>
          </ac:picMkLst>
        </pc:picChg>
        <pc:picChg chg="add mod">
          <ac:chgData name="Atish Bhana" userId="9903eb24-aa77-419d-807a-f1b6e3236fa1" providerId="ADAL" clId="{6F9DFCD0-A9CA-4902-884B-551CCB954E3F}" dt="2020-08-27T09:52:28.915" v="9884" actId="1036"/>
          <ac:picMkLst>
            <pc:docMk/>
            <pc:sldMk cId="616970926" sldId="343"/>
            <ac:picMk id="15" creationId="{B0B58A57-6786-4BDF-8A84-F241E039F3BA}"/>
          </ac:picMkLst>
        </pc:picChg>
      </pc:sldChg>
      <pc:sldChg chg="modSp add del">
        <pc:chgData name="Atish Bhana" userId="9903eb24-aa77-419d-807a-f1b6e3236fa1" providerId="ADAL" clId="{6F9DFCD0-A9CA-4902-884B-551CCB954E3F}" dt="2020-08-27T14:32:40.506" v="10191" actId="2696"/>
        <pc:sldMkLst>
          <pc:docMk/>
          <pc:sldMk cId="1432861996" sldId="344"/>
        </pc:sldMkLst>
        <pc:picChg chg="mod">
          <ac:chgData name="Atish Bhana" userId="9903eb24-aa77-419d-807a-f1b6e3236fa1" providerId="ADAL" clId="{6F9DFCD0-A9CA-4902-884B-551CCB954E3F}" dt="2020-08-27T14:32:35.178" v="10190"/>
          <ac:picMkLst>
            <pc:docMk/>
            <pc:sldMk cId="1432861996" sldId="344"/>
            <ac:picMk id="2050" creationId="{4BE6F1D9-C42B-4470-967E-AF2D4AB4EC0D}"/>
          </ac:picMkLst>
        </pc:picChg>
      </pc:sldChg>
      <pc:sldChg chg="delSp modSp add modTransition setBg">
        <pc:chgData name="Atish Bhana" userId="9903eb24-aa77-419d-807a-f1b6e3236fa1" providerId="ADAL" clId="{6F9DFCD0-A9CA-4902-884B-551CCB954E3F}" dt="2020-08-27T15:04:56.452" v="10498"/>
        <pc:sldMkLst>
          <pc:docMk/>
          <pc:sldMk cId="4151670543" sldId="344"/>
        </pc:sldMkLst>
        <pc:grpChg chg="mod">
          <ac:chgData name="Atish Bhana" userId="9903eb24-aa77-419d-807a-f1b6e3236fa1" providerId="ADAL" clId="{6F9DFCD0-A9CA-4902-884B-551CCB954E3F}" dt="2020-08-27T15:04:37.101" v="10495" actId="14100"/>
          <ac:grpSpMkLst>
            <pc:docMk/>
            <pc:sldMk cId="4151670543" sldId="344"/>
            <ac:grpSpMk id="11" creationId="{C5C7F8DB-664B-4360-9AB9-35A1B3053F5E}"/>
          </ac:grpSpMkLst>
        </pc:grpChg>
        <pc:picChg chg="mod">
          <ac:chgData name="Atish Bhana" userId="9903eb24-aa77-419d-807a-f1b6e3236fa1" providerId="ADAL" clId="{6F9DFCD0-A9CA-4902-884B-551CCB954E3F}" dt="2020-08-27T15:04:42.551" v="10497" actId="1035"/>
          <ac:picMkLst>
            <pc:docMk/>
            <pc:sldMk cId="4151670543" sldId="344"/>
            <ac:picMk id="10" creationId="{1357B0B2-6680-42E6-8414-0E8C95A43CA9}"/>
          </ac:picMkLst>
        </pc:picChg>
        <pc:picChg chg="del">
          <ac:chgData name="Atish Bhana" userId="9903eb24-aa77-419d-807a-f1b6e3236fa1" providerId="ADAL" clId="{6F9DFCD0-A9CA-4902-884B-551CCB954E3F}" dt="2020-08-27T15:04:04.743" v="10487" actId="478"/>
          <ac:picMkLst>
            <pc:docMk/>
            <pc:sldMk cId="4151670543" sldId="344"/>
            <ac:picMk id="2050" creationId="{4BE6F1D9-C42B-4470-967E-AF2D4AB4EC0D}"/>
          </ac:picMkLst>
        </pc:picChg>
      </pc:sldChg>
      <pc:sldChg chg="addSp delSp modSp add modTransition setBg">
        <pc:chgData name="Atish Bhana" userId="9903eb24-aa77-419d-807a-f1b6e3236fa1" providerId="ADAL" clId="{6F9DFCD0-A9CA-4902-884B-551CCB954E3F}" dt="2020-08-27T16:09:05.006" v="11393"/>
        <pc:sldMkLst>
          <pc:docMk/>
          <pc:sldMk cId="3779791127" sldId="345"/>
        </pc:sldMkLst>
        <pc:spChg chg="del">
          <ac:chgData name="Atish Bhana" userId="9903eb24-aa77-419d-807a-f1b6e3236fa1" providerId="ADAL" clId="{6F9DFCD0-A9CA-4902-884B-551CCB954E3F}" dt="2020-08-27T15:29:49.882" v="10697"/>
          <ac:spMkLst>
            <pc:docMk/>
            <pc:sldMk cId="3779791127" sldId="345"/>
            <ac:spMk id="2" creationId="{D47A29B4-1FA2-40D2-AFFE-B416211514E0}"/>
          </ac:spMkLst>
        </pc:spChg>
        <pc:spChg chg="del">
          <ac:chgData name="Atish Bhana" userId="9903eb24-aa77-419d-807a-f1b6e3236fa1" providerId="ADAL" clId="{6F9DFCD0-A9CA-4902-884B-551CCB954E3F}" dt="2020-08-27T15:29:49.882" v="10697"/>
          <ac:spMkLst>
            <pc:docMk/>
            <pc:sldMk cId="3779791127" sldId="345"/>
            <ac:spMk id="3" creationId="{7BFA2FC1-387C-4887-8B0F-9E672BE4A379}"/>
          </ac:spMkLst>
        </pc:spChg>
        <pc:spChg chg="del">
          <ac:chgData name="Atish Bhana" userId="9903eb24-aa77-419d-807a-f1b6e3236fa1" providerId="ADAL" clId="{6F9DFCD0-A9CA-4902-884B-551CCB954E3F}" dt="2020-08-27T15:29:49.882" v="10697"/>
          <ac:spMkLst>
            <pc:docMk/>
            <pc:sldMk cId="3779791127" sldId="345"/>
            <ac:spMk id="4" creationId="{78F55340-2A75-4421-9A46-89F82AA82A19}"/>
          </ac:spMkLst>
        </pc:spChg>
        <pc:spChg chg="del">
          <ac:chgData name="Atish Bhana" userId="9903eb24-aa77-419d-807a-f1b6e3236fa1" providerId="ADAL" clId="{6F9DFCD0-A9CA-4902-884B-551CCB954E3F}" dt="2020-08-27T15:29:49.882" v="10697"/>
          <ac:spMkLst>
            <pc:docMk/>
            <pc:sldMk cId="3779791127" sldId="345"/>
            <ac:spMk id="5" creationId="{367BAA3C-9C45-4822-A069-15BFBF8C79A8}"/>
          </ac:spMkLst>
        </pc:spChg>
        <pc:spChg chg="add del mod">
          <ac:chgData name="Atish Bhana" userId="9903eb24-aa77-419d-807a-f1b6e3236fa1" providerId="ADAL" clId="{6F9DFCD0-A9CA-4902-884B-551CCB954E3F}" dt="2020-08-27T15:49:43.108" v="11115" actId="478"/>
          <ac:spMkLst>
            <pc:docMk/>
            <pc:sldMk cId="3779791127" sldId="345"/>
            <ac:spMk id="9" creationId="{8CE692A8-B7F0-4D19-8C5D-0E100AB18B44}"/>
          </ac:spMkLst>
        </pc:spChg>
        <pc:spChg chg="add mod">
          <ac:chgData name="Atish Bhana" userId="9903eb24-aa77-419d-807a-f1b6e3236fa1" providerId="ADAL" clId="{6F9DFCD0-A9CA-4902-884B-551CCB954E3F}" dt="2020-08-27T15:45:05.335" v="11046" actId="164"/>
          <ac:spMkLst>
            <pc:docMk/>
            <pc:sldMk cId="3779791127" sldId="345"/>
            <ac:spMk id="13" creationId="{A9EDBFA3-102A-4DC3-BDA0-52A338CC43D4}"/>
          </ac:spMkLst>
        </pc:spChg>
        <pc:spChg chg="add del mod">
          <ac:chgData name="Atish Bhana" userId="9903eb24-aa77-419d-807a-f1b6e3236fa1" providerId="ADAL" clId="{6F9DFCD0-A9CA-4902-884B-551CCB954E3F}" dt="2020-08-27T15:34:27.125" v="10768"/>
          <ac:spMkLst>
            <pc:docMk/>
            <pc:sldMk cId="3779791127" sldId="345"/>
            <ac:spMk id="14" creationId="{A6754951-7A91-4C24-8726-E70B88D017EE}"/>
          </ac:spMkLst>
        </pc:spChg>
        <pc:spChg chg="add mod">
          <ac:chgData name="Atish Bhana" userId="9903eb24-aa77-419d-807a-f1b6e3236fa1" providerId="ADAL" clId="{6F9DFCD0-A9CA-4902-884B-551CCB954E3F}" dt="2020-08-27T15:39:04.959" v="10939" actId="164"/>
          <ac:spMkLst>
            <pc:docMk/>
            <pc:sldMk cId="3779791127" sldId="345"/>
            <ac:spMk id="15" creationId="{D1ED7943-83A5-4730-ADD6-846E89C03E68}"/>
          </ac:spMkLst>
        </pc:spChg>
        <pc:spChg chg="add mod">
          <ac:chgData name="Atish Bhana" userId="9903eb24-aa77-419d-807a-f1b6e3236fa1" providerId="ADAL" clId="{6F9DFCD0-A9CA-4902-884B-551CCB954E3F}" dt="2020-08-27T15:45:05.335" v="11046" actId="164"/>
          <ac:spMkLst>
            <pc:docMk/>
            <pc:sldMk cId="3779791127" sldId="345"/>
            <ac:spMk id="16" creationId="{5D00A523-CAA3-426A-AA4E-41574968DE77}"/>
          </ac:spMkLst>
        </pc:spChg>
        <pc:spChg chg="add del mod">
          <ac:chgData name="Atish Bhana" userId="9903eb24-aa77-419d-807a-f1b6e3236fa1" providerId="ADAL" clId="{6F9DFCD0-A9CA-4902-884B-551CCB954E3F}" dt="2020-08-27T15:36:08.770" v="10790" actId="478"/>
          <ac:spMkLst>
            <pc:docMk/>
            <pc:sldMk cId="3779791127" sldId="345"/>
            <ac:spMk id="17" creationId="{9A1F91DD-869B-460F-98C4-323A1E451A8E}"/>
          </ac:spMkLst>
        </pc:spChg>
        <pc:spChg chg="add mod">
          <ac:chgData name="Atish Bhana" userId="9903eb24-aa77-419d-807a-f1b6e3236fa1" providerId="ADAL" clId="{6F9DFCD0-A9CA-4902-884B-551CCB954E3F}" dt="2020-08-27T15:39:04.959" v="10939" actId="164"/>
          <ac:spMkLst>
            <pc:docMk/>
            <pc:sldMk cId="3779791127" sldId="345"/>
            <ac:spMk id="18" creationId="{3180EE5F-AE26-40EF-A702-710D91D6876B}"/>
          </ac:spMkLst>
        </pc:spChg>
        <pc:spChg chg="mod">
          <ac:chgData name="Atish Bhana" userId="9903eb24-aa77-419d-807a-f1b6e3236fa1" providerId="ADAL" clId="{6F9DFCD0-A9CA-4902-884B-551CCB954E3F}" dt="2020-08-27T15:41:03.650" v="11004"/>
          <ac:spMkLst>
            <pc:docMk/>
            <pc:sldMk cId="3779791127" sldId="345"/>
            <ac:spMk id="24" creationId="{CD4D9492-5462-49F8-BFF4-46DDB238F0F6}"/>
          </ac:spMkLst>
        </pc:spChg>
        <pc:spChg chg="mod">
          <ac:chgData name="Atish Bhana" userId="9903eb24-aa77-419d-807a-f1b6e3236fa1" providerId="ADAL" clId="{6F9DFCD0-A9CA-4902-884B-551CCB954E3F}" dt="2020-08-27T15:41:18.264" v="11007" actId="1076"/>
          <ac:spMkLst>
            <pc:docMk/>
            <pc:sldMk cId="3779791127" sldId="345"/>
            <ac:spMk id="25" creationId="{A86CF592-8BF5-4C5D-9C79-ACF827D607C5}"/>
          </ac:spMkLst>
        </pc:spChg>
        <pc:spChg chg="add del mod">
          <ac:chgData name="Atish Bhana" userId="9903eb24-aa77-419d-807a-f1b6e3236fa1" providerId="ADAL" clId="{6F9DFCD0-A9CA-4902-884B-551CCB954E3F}" dt="2020-08-27T15:42:04.114" v="11011" actId="11529"/>
          <ac:spMkLst>
            <pc:docMk/>
            <pc:sldMk cId="3779791127" sldId="345"/>
            <ac:spMk id="26" creationId="{A4D30541-0599-4FB1-9C19-E4A476C7B927}"/>
          </ac:spMkLst>
        </pc:spChg>
        <pc:spChg chg="add mod">
          <ac:chgData name="Atish Bhana" userId="9903eb24-aa77-419d-807a-f1b6e3236fa1" providerId="ADAL" clId="{6F9DFCD0-A9CA-4902-884B-551CCB954E3F}" dt="2020-08-27T15:45:05.335" v="11046" actId="164"/>
          <ac:spMkLst>
            <pc:docMk/>
            <pc:sldMk cId="3779791127" sldId="345"/>
            <ac:spMk id="29" creationId="{90720D34-3A5A-4B37-BB54-D3882E91F236}"/>
          </ac:spMkLst>
        </pc:spChg>
        <pc:spChg chg="add mod">
          <ac:chgData name="Atish Bhana" userId="9903eb24-aa77-419d-807a-f1b6e3236fa1" providerId="ADAL" clId="{6F9DFCD0-A9CA-4902-884B-551CCB954E3F}" dt="2020-08-27T15:45:05.335" v="11046" actId="164"/>
          <ac:spMkLst>
            <pc:docMk/>
            <pc:sldMk cId="3779791127" sldId="345"/>
            <ac:spMk id="30" creationId="{A77BA7BC-E8CF-470D-BD84-4C1A2B83E7BA}"/>
          </ac:spMkLst>
        </pc:spChg>
        <pc:spChg chg="add mod">
          <ac:chgData name="Atish Bhana" userId="9903eb24-aa77-419d-807a-f1b6e3236fa1" providerId="ADAL" clId="{6F9DFCD0-A9CA-4902-884B-551CCB954E3F}" dt="2020-08-27T15:52:32.768" v="11236" actId="1076"/>
          <ac:spMkLst>
            <pc:docMk/>
            <pc:sldMk cId="3779791127" sldId="345"/>
            <ac:spMk id="32" creationId="{2CF8A9B0-38C7-4423-9135-5257B69E5F5B}"/>
          </ac:spMkLst>
        </pc:spChg>
        <pc:spChg chg="add del mod">
          <ac:chgData name="Atish Bhana" userId="9903eb24-aa77-419d-807a-f1b6e3236fa1" providerId="ADAL" clId="{6F9DFCD0-A9CA-4902-884B-551CCB954E3F}" dt="2020-08-27T15:48:05.898" v="11078" actId="478"/>
          <ac:spMkLst>
            <pc:docMk/>
            <pc:sldMk cId="3779791127" sldId="345"/>
            <ac:spMk id="33" creationId="{81E0F0EE-0D81-4B9A-828B-80851D612E95}"/>
          </ac:spMkLst>
        </pc:spChg>
        <pc:spChg chg="add mod">
          <ac:chgData name="Atish Bhana" userId="9903eb24-aa77-419d-807a-f1b6e3236fa1" providerId="ADAL" clId="{6F9DFCD0-A9CA-4902-884B-551CCB954E3F}" dt="2020-08-27T15:52:26.466" v="11235" actId="688"/>
          <ac:spMkLst>
            <pc:docMk/>
            <pc:sldMk cId="3779791127" sldId="345"/>
            <ac:spMk id="34" creationId="{C34185CD-DFBB-4038-83AD-456A9619F83E}"/>
          </ac:spMkLst>
        </pc:spChg>
        <pc:grpChg chg="add mod ord">
          <ac:chgData name="Atish Bhana" userId="9903eb24-aa77-419d-807a-f1b6e3236fa1" providerId="ADAL" clId="{6F9DFCD0-A9CA-4902-884B-551CCB954E3F}" dt="2020-08-27T15:45:05.335" v="11046" actId="164"/>
          <ac:grpSpMkLst>
            <pc:docMk/>
            <pc:sldMk cId="3779791127" sldId="345"/>
            <ac:grpSpMk id="21" creationId="{16DC85A9-5AFA-411E-BEE1-1B1E484B0033}"/>
          </ac:grpSpMkLst>
        </pc:grpChg>
        <pc:grpChg chg="add mod">
          <ac:chgData name="Atish Bhana" userId="9903eb24-aa77-419d-807a-f1b6e3236fa1" providerId="ADAL" clId="{6F9DFCD0-A9CA-4902-884B-551CCB954E3F}" dt="2020-08-27T15:45:05.335" v="11046" actId="164"/>
          <ac:grpSpMkLst>
            <pc:docMk/>
            <pc:sldMk cId="3779791127" sldId="345"/>
            <ac:grpSpMk id="23" creationId="{B24B379D-AB11-4549-B54B-DE7CEA637D77}"/>
          </ac:grpSpMkLst>
        </pc:grpChg>
        <pc:grpChg chg="add mod">
          <ac:chgData name="Atish Bhana" userId="9903eb24-aa77-419d-807a-f1b6e3236fa1" providerId="ADAL" clId="{6F9DFCD0-A9CA-4902-884B-551CCB954E3F}" dt="2020-08-27T15:45:05.335" v="11046" actId="164"/>
          <ac:grpSpMkLst>
            <pc:docMk/>
            <pc:sldMk cId="3779791127" sldId="345"/>
            <ac:grpSpMk id="31" creationId="{60D1322F-6458-45B8-AA87-76BD4353D700}"/>
          </ac:grpSpMkLst>
        </pc:grpChg>
        <pc:picChg chg="add mod">
          <ac:chgData name="Atish Bhana" userId="9903eb24-aa77-419d-807a-f1b6e3236fa1" providerId="ADAL" clId="{6F9DFCD0-A9CA-4902-884B-551CCB954E3F}" dt="2020-08-27T15:45:05.335" v="11046" actId="164"/>
          <ac:picMkLst>
            <pc:docMk/>
            <pc:sldMk cId="3779791127" sldId="345"/>
            <ac:picMk id="8" creationId="{67DF5D60-5800-4100-9A3C-021F2FF6B9F8}"/>
          </ac:picMkLst>
        </pc:picChg>
        <pc:picChg chg="add del mod modCrop">
          <ac:chgData name="Atish Bhana" userId="9903eb24-aa77-419d-807a-f1b6e3236fa1" providerId="ADAL" clId="{6F9DFCD0-A9CA-4902-884B-551CCB954E3F}" dt="2020-08-27T15:38:50.898" v="10938"/>
          <ac:picMkLst>
            <pc:docMk/>
            <pc:sldMk cId="3779791127" sldId="345"/>
            <ac:picMk id="20" creationId="{88C0C356-368A-48F6-A60E-C5BF3D7E20DA}"/>
          </ac:picMkLst>
        </pc:picChg>
        <pc:picChg chg="add mod">
          <ac:chgData name="Atish Bhana" userId="9903eb24-aa77-419d-807a-f1b6e3236fa1" providerId="ADAL" clId="{6F9DFCD0-A9CA-4902-884B-551CCB954E3F}" dt="2020-08-27T15:45:05.335" v="11046" actId="164"/>
          <ac:picMkLst>
            <pc:docMk/>
            <pc:sldMk cId="3779791127" sldId="345"/>
            <ac:picMk id="22" creationId="{662CA6D0-B7C4-40ED-94BA-FC30B99441EB}"/>
          </ac:picMkLst>
        </pc:picChg>
        <pc:cxnChg chg="add mod">
          <ac:chgData name="Atish Bhana" userId="9903eb24-aa77-419d-807a-f1b6e3236fa1" providerId="ADAL" clId="{6F9DFCD0-A9CA-4902-884B-551CCB954E3F}" dt="2020-08-27T15:45:05.335" v="11046" actId="164"/>
          <ac:cxnSpMkLst>
            <pc:docMk/>
            <pc:sldMk cId="3779791127" sldId="345"/>
            <ac:cxnSpMk id="11" creationId="{0B5C938C-2A5D-4613-B3E0-FF4B5B263386}"/>
          </ac:cxnSpMkLst>
        </pc:cxnChg>
        <pc:cxnChg chg="add del mod">
          <ac:chgData name="Atish Bhana" userId="9903eb24-aa77-419d-807a-f1b6e3236fa1" providerId="ADAL" clId="{6F9DFCD0-A9CA-4902-884B-551CCB954E3F}" dt="2020-08-27T15:42:18.867" v="11015" actId="11529"/>
          <ac:cxnSpMkLst>
            <pc:docMk/>
            <pc:sldMk cId="3779791127" sldId="345"/>
            <ac:cxnSpMk id="28" creationId="{EE85DF40-1771-4255-8263-DD3A0BFA0398}"/>
          </ac:cxnSpMkLst>
        </pc:cxnChg>
      </pc:sldChg>
      <pc:sldMasterChg chg="delSldLayout">
        <pc:chgData name="Atish Bhana" userId="9903eb24-aa77-419d-807a-f1b6e3236fa1" providerId="ADAL" clId="{6F9DFCD0-A9CA-4902-884B-551CCB954E3F}" dt="2020-08-26T13:25:40.571" v="9325" actId="2696"/>
        <pc:sldMasterMkLst>
          <pc:docMk/>
          <pc:sldMasterMk cId="0" sldId="2147483657"/>
        </pc:sldMasterMkLst>
        <pc:sldLayoutChg chg="del">
          <pc:chgData name="Atish Bhana" userId="9903eb24-aa77-419d-807a-f1b6e3236fa1" providerId="ADAL" clId="{6F9DFCD0-A9CA-4902-884B-551CCB954E3F}" dt="2020-08-26T13:25:40.571" v="9325" actId="2696"/>
          <pc:sldLayoutMkLst>
            <pc:docMk/>
            <pc:sldMasterMk cId="0" sldId="2147483657"/>
            <pc:sldLayoutMk cId="0" sldId="2147483650"/>
          </pc:sldLayoutMkLst>
        </pc:sldLayoutChg>
      </pc:sldMasterChg>
    </pc:docChg>
  </pc:docChgLst>
  <pc:docChgLst>
    <pc:chgData name="Atish Bhana" userId="9903eb24-aa77-419d-807a-f1b6e3236fa1" providerId="ADAL" clId="{547BB436-C497-4433-9D36-6C119E719086}"/>
    <pc:docChg chg="undo redo custSel addSld delSld modSld sldOrd">
      <pc:chgData name="Atish Bhana" userId="9903eb24-aa77-419d-807a-f1b6e3236fa1" providerId="ADAL" clId="{547BB436-C497-4433-9D36-6C119E719086}" dt="2020-08-19T17:24:53.816" v="3745" actId="1076"/>
      <pc:docMkLst>
        <pc:docMk/>
      </pc:docMkLst>
      <pc:sldChg chg="modSp modTransition">
        <pc:chgData name="Atish Bhana" userId="9903eb24-aa77-419d-807a-f1b6e3236fa1" providerId="ADAL" clId="{547BB436-C497-4433-9D36-6C119E719086}" dt="2020-08-15T12:35:44.993" v="907"/>
        <pc:sldMkLst>
          <pc:docMk/>
          <pc:sldMk cId="0" sldId="256"/>
        </pc:sldMkLst>
        <pc:spChg chg="mod">
          <ac:chgData name="Atish Bhana" userId="9903eb24-aa77-419d-807a-f1b6e3236fa1" providerId="ADAL" clId="{547BB436-C497-4433-9D36-6C119E719086}" dt="2020-08-15T12:26:29.994" v="901" actId="20577"/>
          <ac:spMkLst>
            <pc:docMk/>
            <pc:sldMk cId="0" sldId="256"/>
            <ac:spMk id="70" creationId="{00000000-0000-0000-0000-000000000000}"/>
          </ac:spMkLst>
        </pc:spChg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57"/>
        </pc:sldMkLst>
      </pc:sldChg>
      <pc:sldChg chg="addSp delSp modSp ord modTransition setBg delAnim modAnim">
        <pc:chgData name="Atish Bhana" userId="9903eb24-aa77-419d-807a-f1b6e3236fa1" providerId="ADAL" clId="{547BB436-C497-4433-9D36-6C119E719086}" dt="2020-08-17T17:02:55.397" v="2729" actId="20577"/>
        <pc:sldMkLst>
          <pc:docMk/>
          <pc:sldMk cId="0" sldId="258"/>
        </pc:sldMkLst>
        <pc:spChg chg="add del mod">
          <ac:chgData name="Atish Bhana" userId="9903eb24-aa77-419d-807a-f1b6e3236fa1" providerId="ADAL" clId="{547BB436-C497-4433-9D36-6C119E719086}" dt="2020-08-16T14:07:17.728" v="1748" actId="478"/>
          <ac:spMkLst>
            <pc:docMk/>
            <pc:sldMk cId="0" sldId="258"/>
            <ac:spMk id="2" creationId="{6F6BD525-D65A-4DBC-9F8C-5BFD368E79FC}"/>
          </ac:spMkLst>
        </pc:spChg>
        <pc:spChg chg="add del mod">
          <ac:chgData name="Atish Bhana" userId="9903eb24-aa77-419d-807a-f1b6e3236fa1" providerId="ADAL" clId="{547BB436-C497-4433-9D36-6C119E719086}" dt="2020-08-17T16:16:09.838" v="1797" actId="478"/>
          <ac:spMkLst>
            <pc:docMk/>
            <pc:sldMk cId="0" sldId="258"/>
            <ac:spMk id="2" creationId="{E0AE068E-912A-4102-B3DE-4D0A9A79DC23}"/>
          </ac:spMkLst>
        </pc:spChg>
        <pc:spChg chg="add mod ord">
          <ac:chgData name="Atish Bhana" userId="9903eb24-aa77-419d-807a-f1b6e3236fa1" providerId="ADAL" clId="{547BB436-C497-4433-9D36-6C119E719086}" dt="2020-08-17T16:22:16.392" v="1914" actId="208"/>
          <ac:spMkLst>
            <pc:docMk/>
            <pc:sldMk cId="0" sldId="258"/>
            <ac:spMk id="3" creationId="{48BC4FB7-B2C9-4406-8777-109D7F14C4D7}"/>
          </ac:spMkLst>
        </pc:spChg>
        <pc:spChg chg="add del mod">
          <ac:chgData name="Atish Bhana" userId="9903eb24-aa77-419d-807a-f1b6e3236fa1" providerId="ADAL" clId="{547BB436-C497-4433-9D36-6C119E719086}" dt="2020-08-17T16:16:09.334" v="1796" actId="478"/>
          <ac:spMkLst>
            <pc:docMk/>
            <pc:sldMk cId="0" sldId="258"/>
            <ac:spMk id="4" creationId="{F8833EF1-729D-4662-A3F6-E96E746CE943}"/>
          </ac:spMkLst>
        </pc:spChg>
        <pc:spChg chg="add mod">
          <ac:chgData name="Atish Bhana" userId="9903eb24-aa77-419d-807a-f1b6e3236fa1" providerId="ADAL" clId="{547BB436-C497-4433-9D36-6C119E719086}" dt="2020-08-17T16:22:16.392" v="1914" actId="208"/>
          <ac:spMkLst>
            <pc:docMk/>
            <pc:sldMk cId="0" sldId="258"/>
            <ac:spMk id="5" creationId="{BA11B849-E8CD-4822-901B-7DADD37B7114}"/>
          </ac:spMkLst>
        </pc:spChg>
        <pc:spChg chg="add del mod ord">
          <ac:chgData name="Atish Bhana" userId="9903eb24-aa77-419d-807a-f1b6e3236fa1" providerId="ADAL" clId="{547BB436-C497-4433-9D36-6C119E719086}" dt="2020-08-16T10:15:03.123" v="1361" actId="478"/>
          <ac:spMkLst>
            <pc:docMk/>
            <pc:sldMk cId="0" sldId="258"/>
            <ac:spMk id="6" creationId="{18EDBAC5-9B01-4525-A69A-C9E2BEC3F2D2}"/>
          </ac:spMkLst>
        </pc:spChg>
        <pc:spChg chg="add del mod">
          <ac:chgData name="Atish Bhana" userId="9903eb24-aa77-419d-807a-f1b6e3236fa1" providerId="ADAL" clId="{547BB436-C497-4433-9D36-6C119E719086}" dt="2020-08-17T16:19:31.112" v="1863" actId="478"/>
          <ac:spMkLst>
            <pc:docMk/>
            <pc:sldMk cId="0" sldId="258"/>
            <ac:spMk id="6" creationId="{ECED28E9-DC8F-4D25-A489-87C451225513}"/>
          </ac:spMkLst>
        </pc:spChg>
        <pc:spChg chg="add mod">
          <ac:chgData name="Atish Bhana" userId="9903eb24-aa77-419d-807a-f1b6e3236fa1" providerId="ADAL" clId="{547BB436-C497-4433-9D36-6C119E719086}" dt="2020-08-17T16:22:44.013" v="1919" actId="14100"/>
          <ac:spMkLst>
            <pc:docMk/>
            <pc:sldMk cId="0" sldId="258"/>
            <ac:spMk id="7" creationId="{027321B3-DBD3-45EC-91F1-1E49D8EF2418}"/>
          </ac:spMkLst>
        </pc:spChg>
        <pc:spChg chg="add del mod">
          <ac:chgData name="Atish Bhana" userId="9903eb24-aa77-419d-807a-f1b6e3236fa1" providerId="ADAL" clId="{547BB436-C497-4433-9D36-6C119E719086}" dt="2020-08-16T10:15:16.686" v="1366" actId="478"/>
          <ac:spMkLst>
            <pc:docMk/>
            <pc:sldMk cId="0" sldId="258"/>
            <ac:spMk id="7" creationId="{EA7E5E52-8495-4FE0-A69F-351CD99928CB}"/>
          </ac:spMkLst>
        </pc:spChg>
        <pc:spChg chg="add del mod">
          <ac:chgData name="Atish Bhana" userId="9903eb24-aa77-419d-807a-f1b6e3236fa1" providerId="ADAL" clId="{547BB436-C497-4433-9D36-6C119E719086}" dt="2020-08-16T10:31:48.021" v="1533" actId="478"/>
          <ac:spMkLst>
            <pc:docMk/>
            <pc:sldMk cId="0" sldId="258"/>
            <ac:spMk id="8" creationId="{0797205C-0683-4D16-9CA3-FE1C3AE1C3AB}"/>
          </ac:spMkLst>
        </pc:spChg>
        <pc:spChg chg="add del mod">
          <ac:chgData name="Atish Bhana" userId="9903eb24-aa77-419d-807a-f1b6e3236fa1" providerId="ADAL" clId="{547BB436-C497-4433-9D36-6C119E719086}" dt="2020-08-17T16:20:09.781" v="1868" actId="478"/>
          <ac:spMkLst>
            <pc:docMk/>
            <pc:sldMk cId="0" sldId="258"/>
            <ac:spMk id="8" creationId="{556EC3C2-0C39-4ACA-9AC7-FC57CD0550F3}"/>
          </ac:spMkLst>
        </pc:spChg>
        <pc:spChg chg="add del mod">
          <ac:chgData name="Atish Bhana" userId="9903eb24-aa77-419d-807a-f1b6e3236fa1" providerId="ADAL" clId="{547BB436-C497-4433-9D36-6C119E719086}" dt="2020-08-17T16:17:54.738" v="1830" actId="478"/>
          <ac:spMkLst>
            <pc:docMk/>
            <pc:sldMk cId="0" sldId="258"/>
            <ac:spMk id="9" creationId="{5F5BEAAB-0515-4C80-BFDA-1377B214941F}"/>
          </ac:spMkLst>
        </pc:spChg>
        <pc:spChg chg="add del mod">
          <ac:chgData name="Atish Bhana" userId="9903eb24-aa77-419d-807a-f1b6e3236fa1" providerId="ADAL" clId="{547BB436-C497-4433-9D36-6C119E719086}" dt="2020-08-16T10:31:27.067" v="1503" actId="478"/>
          <ac:spMkLst>
            <pc:docMk/>
            <pc:sldMk cId="0" sldId="258"/>
            <ac:spMk id="10" creationId="{834D7AA3-BD6B-44DA-8C34-27B56280466D}"/>
          </ac:spMkLst>
        </pc:spChg>
        <pc:spChg chg="add mod">
          <ac:chgData name="Atish Bhana" userId="9903eb24-aa77-419d-807a-f1b6e3236fa1" providerId="ADAL" clId="{547BB436-C497-4433-9D36-6C119E719086}" dt="2020-08-17T16:17:43.916" v="1827" actId="571"/>
          <ac:spMkLst>
            <pc:docMk/>
            <pc:sldMk cId="0" sldId="258"/>
            <ac:spMk id="10" creationId="{AD0E6604-887D-4C1B-B8A9-C29E9967C187}"/>
          </ac:spMkLst>
        </pc:spChg>
        <pc:spChg chg="add del mod">
          <ac:chgData name="Atish Bhana" userId="9903eb24-aa77-419d-807a-f1b6e3236fa1" providerId="ADAL" clId="{547BB436-C497-4433-9D36-6C119E719086}" dt="2020-08-16T14:07:17.728" v="1748" actId="478"/>
          <ac:spMkLst>
            <pc:docMk/>
            <pc:sldMk cId="0" sldId="258"/>
            <ac:spMk id="11" creationId="{CA4EDF43-879D-48C3-8E9B-C84ED2DCD174}"/>
          </ac:spMkLst>
        </pc:spChg>
        <pc:spChg chg="add del mod">
          <ac:chgData name="Atish Bhana" userId="9903eb24-aa77-419d-807a-f1b6e3236fa1" providerId="ADAL" clId="{547BB436-C497-4433-9D36-6C119E719086}" dt="2020-08-17T16:32:43.190" v="2006" actId="478"/>
          <ac:spMkLst>
            <pc:docMk/>
            <pc:sldMk cId="0" sldId="258"/>
            <ac:spMk id="12" creationId="{D01FB61A-598C-421B-B0A5-D1609F663EE2}"/>
          </ac:spMkLst>
        </pc:spChg>
        <pc:spChg chg="add mod">
          <ac:chgData name="Atish Bhana" userId="9903eb24-aa77-419d-807a-f1b6e3236fa1" providerId="ADAL" clId="{547BB436-C497-4433-9D36-6C119E719086}" dt="2020-08-17T16:22:26.633" v="1915" actId="14100"/>
          <ac:spMkLst>
            <pc:docMk/>
            <pc:sldMk cId="0" sldId="258"/>
            <ac:spMk id="13" creationId="{50748800-CBF9-43EE-B0D2-E0BDD6CDF6D0}"/>
          </ac:spMkLst>
        </pc:spChg>
        <pc:spChg chg="add del mod">
          <ac:chgData name="Atish Bhana" userId="9903eb24-aa77-419d-807a-f1b6e3236fa1" providerId="ADAL" clId="{547BB436-C497-4433-9D36-6C119E719086}" dt="2020-08-17T16:31:04.240" v="1990" actId="478"/>
          <ac:spMkLst>
            <pc:docMk/>
            <pc:sldMk cId="0" sldId="258"/>
            <ac:spMk id="14" creationId="{52C7FC60-DD39-47B9-9C9E-ABF741560497}"/>
          </ac:spMkLst>
        </pc:spChg>
        <pc:spChg chg="add mod">
          <ac:chgData name="Atish Bhana" userId="9903eb24-aa77-419d-807a-f1b6e3236fa1" providerId="ADAL" clId="{547BB436-C497-4433-9D36-6C119E719086}" dt="2020-08-17T17:02:01.517" v="2680" actId="20577"/>
          <ac:spMkLst>
            <pc:docMk/>
            <pc:sldMk cId="0" sldId="258"/>
            <ac:spMk id="15" creationId="{963268C1-50F6-4D8A-8B80-C3DBC329D441}"/>
          </ac:spMkLst>
        </pc:spChg>
        <pc:spChg chg="add del mod">
          <ac:chgData name="Atish Bhana" userId="9903eb24-aa77-419d-807a-f1b6e3236fa1" providerId="ADAL" clId="{547BB436-C497-4433-9D36-6C119E719086}" dt="2020-08-17T16:33:38.993" v="2021" actId="478"/>
          <ac:spMkLst>
            <pc:docMk/>
            <pc:sldMk cId="0" sldId="258"/>
            <ac:spMk id="16" creationId="{F1F53AA7-140C-4171-9553-E96137CE86B7}"/>
          </ac:spMkLst>
        </pc:spChg>
        <pc:spChg chg="add del mod">
          <ac:chgData name="Atish Bhana" userId="9903eb24-aa77-419d-807a-f1b6e3236fa1" providerId="ADAL" clId="{547BB436-C497-4433-9D36-6C119E719086}" dt="2020-08-17T16:34:24.044" v="2032" actId="478"/>
          <ac:spMkLst>
            <pc:docMk/>
            <pc:sldMk cId="0" sldId="258"/>
            <ac:spMk id="17" creationId="{974EFF8C-6E39-422A-8EAA-0A88070DBDDF}"/>
          </ac:spMkLst>
        </pc:spChg>
        <pc:spChg chg="add mod">
          <ac:chgData name="Atish Bhana" userId="9903eb24-aa77-419d-807a-f1b6e3236fa1" providerId="ADAL" clId="{547BB436-C497-4433-9D36-6C119E719086}" dt="2020-08-17T16:41:50.384" v="2224" actId="1038"/>
          <ac:spMkLst>
            <pc:docMk/>
            <pc:sldMk cId="0" sldId="258"/>
            <ac:spMk id="19" creationId="{5B1992F0-A581-4AC0-8801-BAFB868D63B4}"/>
          </ac:spMkLst>
        </pc:spChg>
        <pc:spChg chg="add del mod">
          <ac:chgData name="Atish Bhana" userId="9903eb24-aa77-419d-807a-f1b6e3236fa1" providerId="ADAL" clId="{547BB436-C497-4433-9D36-6C119E719086}" dt="2020-08-17T17:02:41.668" v="2713" actId="20577"/>
          <ac:spMkLst>
            <pc:docMk/>
            <pc:sldMk cId="0" sldId="258"/>
            <ac:spMk id="21" creationId="{D17AA4DD-88CF-4CB4-871D-B5067275E447}"/>
          </ac:spMkLst>
        </pc:spChg>
        <pc:spChg chg="add mod">
          <ac:chgData name="Atish Bhana" userId="9903eb24-aa77-419d-807a-f1b6e3236fa1" providerId="ADAL" clId="{547BB436-C497-4433-9D36-6C119E719086}" dt="2020-08-17T17:02:55.397" v="2729" actId="20577"/>
          <ac:spMkLst>
            <pc:docMk/>
            <pc:sldMk cId="0" sldId="258"/>
            <ac:spMk id="22" creationId="{F2C3C9B4-8D61-4862-8FDB-63B388CB2A27}"/>
          </ac:spMkLst>
        </pc:spChg>
        <pc:spChg chg="add mod">
          <ac:chgData name="Atish Bhana" userId="9903eb24-aa77-419d-807a-f1b6e3236fa1" providerId="ADAL" clId="{547BB436-C497-4433-9D36-6C119E719086}" dt="2020-08-17T17:00:12.624" v="2537" actId="20577"/>
          <ac:spMkLst>
            <pc:docMk/>
            <pc:sldMk cId="0" sldId="258"/>
            <ac:spMk id="23" creationId="{DCC79762-4F61-41AD-A9A3-4D3FCB460878}"/>
          </ac:spMkLst>
        </pc:spChg>
        <pc:spChg chg="add del mod">
          <ac:chgData name="Atish Bhana" userId="9903eb24-aa77-419d-807a-f1b6e3236fa1" providerId="ADAL" clId="{547BB436-C497-4433-9D36-6C119E719086}" dt="2020-08-17T16:44:53.159" v="2261" actId="478"/>
          <ac:spMkLst>
            <pc:docMk/>
            <pc:sldMk cId="0" sldId="258"/>
            <ac:spMk id="24" creationId="{CB15FD86-7E29-4012-8DE8-9707C7269783}"/>
          </ac:spMkLst>
        </pc:spChg>
        <pc:spChg chg="add del mod">
          <ac:chgData name="Atish Bhana" userId="9903eb24-aa77-419d-807a-f1b6e3236fa1" providerId="ADAL" clId="{547BB436-C497-4433-9D36-6C119E719086}" dt="2020-08-17T16:49:45.756" v="2333" actId="478"/>
          <ac:spMkLst>
            <pc:docMk/>
            <pc:sldMk cId="0" sldId="258"/>
            <ac:spMk id="25" creationId="{636EFBFF-FE33-43CA-8A65-B9BE6F57872C}"/>
          </ac:spMkLst>
        </pc:spChg>
        <pc:spChg chg="add del mod">
          <ac:chgData name="Atish Bhana" userId="9903eb24-aa77-419d-807a-f1b6e3236fa1" providerId="ADAL" clId="{547BB436-C497-4433-9D36-6C119E719086}" dt="2020-08-17T16:35:16.168" v="2066" actId="478"/>
          <ac:spMkLst>
            <pc:docMk/>
            <pc:sldMk cId="0" sldId="258"/>
            <ac:spMk id="26" creationId="{1698E71C-729A-44B0-8A1F-DFC6A9B59192}"/>
          </ac:spMkLst>
        </pc:spChg>
        <pc:spChg chg="add mod">
          <ac:chgData name="Atish Bhana" userId="9903eb24-aa77-419d-807a-f1b6e3236fa1" providerId="ADAL" clId="{547BB436-C497-4433-9D36-6C119E719086}" dt="2020-08-17T16:41:32.345" v="2194" actId="1037"/>
          <ac:spMkLst>
            <pc:docMk/>
            <pc:sldMk cId="0" sldId="258"/>
            <ac:spMk id="27" creationId="{2C0D0C5E-12F2-475A-B518-501FA78DB28A}"/>
          </ac:spMkLst>
        </pc:spChg>
        <pc:spChg chg="add mod">
          <ac:chgData name="Atish Bhana" userId="9903eb24-aa77-419d-807a-f1b6e3236fa1" providerId="ADAL" clId="{547BB436-C497-4433-9D36-6C119E719086}" dt="2020-08-17T16:49:24.786" v="2323" actId="20577"/>
          <ac:spMkLst>
            <pc:docMk/>
            <pc:sldMk cId="0" sldId="258"/>
            <ac:spMk id="28" creationId="{39B01812-7BBC-4B4B-A9E5-F015986C6D8C}"/>
          </ac:spMkLst>
        </pc:spChg>
        <pc:spChg chg="add mod">
          <ac:chgData name="Atish Bhana" userId="9903eb24-aa77-419d-807a-f1b6e3236fa1" providerId="ADAL" clId="{547BB436-C497-4433-9D36-6C119E719086}" dt="2020-08-17T17:01:14.337" v="2650" actId="20577"/>
          <ac:spMkLst>
            <pc:docMk/>
            <pc:sldMk cId="0" sldId="258"/>
            <ac:spMk id="29" creationId="{5A3055EE-3E62-45FF-82D1-58D385A4ECE6}"/>
          </ac:spMkLst>
        </pc:spChg>
        <pc:spChg chg="add del mod">
          <ac:chgData name="Atish Bhana" userId="9903eb24-aa77-419d-807a-f1b6e3236fa1" providerId="ADAL" clId="{547BB436-C497-4433-9D36-6C119E719086}" dt="2020-08-17T16:54:34.979" v="2402" actId="478"/>
          <ac:spMkLst>
            <pc:docMk/>
            <pc:sldMk cId="0" sldId="258"/>
            <ac:spMk id="30" creationId="{2BC706F6-89CB-4094-B083-2C7A0ABFCE1B}"/>
          </ac:spMkLst>
        </pc:spChg>
        <pc:spChg chg="add mod">
          <ac:chgData name="Atish Bhana" userId="9903eb24-aa77-419d-807a-f1b6e3236fa1" providerId="ADAL" clId="{547BB436-C497-4433-9D36-6C119E719086}" dt="2020-08-17T17:02:10.224" v="2689" actId="20577"/>
          <ac:spMkLst>
            <pc:docMk/>
            <pc:sldMk cId="0" sldId="258"/>
            <ac:spMk id="31" creationId="{BB2FD4C1-63D2-44BD-A66E-AD1D26E940BD}"/>
          </ac:spMkLst>
        </pc:spChg>
        <pc:spChg chg="add mod">
          <ac:chgData name="Atish Bhana" userId="9903eb24-aa77-419d-807a-f1b6e3236fa1" providerId="ADAL" clId="{547BB436-C497-4433-9D36-6C119E719086}" dt="2020-08-17T16:41:25.356" v="2155" actId="571"/>
          <ac:spMkLst>
            <pc:docMk/>
            <pc:sldMk cId="0" sldId="258"/>
            <ac:spMk id="33" creationId="{6E5762AA-31D3-44CA-9FF2-24CF822A6DE8}"/>
          </ac:spMkLst>
        </pc:spChg>
        <pc:spChg chg="add del mod">
          <ac:chgData name="Atish Bhana" userId="9903eb24-aa77-419d-807a-f1b6e3236fa1" providerId="ADAL" clId="{547BB436-C497-4433-9D36-6C119E719086}" dt="2020-08-17T16:53:34.019" v="2390" actId="478"/>
          <ac:spMkLst>
            <pc:docMk/>
            <pc:sldMk cId="0" sldId="258"/>
            <ac:spMk id="36" creationId="{76B8407B-0E8D-4632-BB04-9AD865497968}"/>
          </ac:spMkLst>
        </pc:spChg>
        <pc:spChg chg="add mod">
          <ac:chgData name="Atish Bhana" userId="9903eb24-aa77-419d-807a-f1b6e3236fa1" providerId="ADAL" clId="{547BB436-C497-4433-9D36-6C119E719086}" dt="2020-08-17T17:00:49.033" v="2575" actId="20577"/>
          <ac:spMkLst>
            <pc:docMk/>
            <pc:sldMk cId="0" sldId="258"/>
            <ac:spMk id="39" creationId="{CE385361-4073-4278-9F04-D26DE2AF9BBF}"/>
          </ac:spMkLst>
        </pc:spChg>
        <pc:spChg chg="add del">
          <ac:chgData name="Atish Bhana" userId="9903eb24-aa77-419d-807a-f1b6e3236fa1" providerId="ADAL" clId="{547BB436-C497-4433-9D36-6C119E719086}" dt="2020-08-17T16:57:30.262" v="2488"/>
          <ac:spMkLst>
            <pc:docMk/>
            <pc:sldMk cId="0" sldId="258"/>
            <ac:spMk id="42" creationId="{E262CD40-44CA-4773-9E1A-16B1EB332CAC}"/>
          </ac:spMkLst>
        </pc:spChg>
        <pc:spChg chg="add mod">
          <ac:chgData name="Atish Bhana" userId="9903eb24-aa77-419d-807a-f1b6e3236fa1" providerId="ADAL" clId="{547BB436-C497-4433-9D36-6C119E719086}" dt="2020-08-17T17:01:32.444" v="2671" actId="20577"/>
          <ac:spMkLst>
            <pc:docMk/>
            <pc:sldMk cId="0" sldId="258"/>
            <ac:spMk id="43" creationId="{F61F3AC6-63F8-4989-BD5A-4BD4BC8E7837}"/>
          </ac:spMkLst>
        </pc:spChg>
        <pc:spChg chg="add del mod ord">
          <ac:chgData name="Atish Bhana" userId="9903eb24-aa77-419d-807a-f1b6e3236fa1" providerId="ADAL" clId="{547BB436-C497-4433-9D36-6C119E719086}" dt="2020-08-16T10:31:00.616" v="1472" actId="478"/>
          <ac:spMkLst>
            <pc:docMk/>
            <pc:sldMk cId="0" sldId="258"/>
            <ac:spMk id="84" creationId="{00000000-0000-0000-0000-000000000000}"/>
          </ac:spMkLst>
        </pc:spChg>
        <pc:spChg chg="del mod">
          <ac:chgData name="Atish Bhana" userId="9903eb24-aa77-419d-807a-f1b6e3236fa1" providerId="ADAL" clId="{547BB436-C497-4433-9D36-6C119E719086}" dt="2020-08-16T14:07:17.728" v="1748" actId="478"/>
          <ac:spMkLst>
            <pc:docMk/>
            <pc:sldMk cId="0" sldId="258"/>
            <ac:spMk id="85" creationId="{00000000-0000-0000-0000-000000000000}"/>
          </ac:spMkLst>
        </pc:spChg>
        <pc:grpChg chg="add del mod">
          <ac:chgData name="Atish Bhana" userId="9903eb24-aa77-419d-807a-f1b6e3236fa1" providerId="ADAL" clId="{547BB436-C497-4433-9D36-6C119E719086}" dt="2020-08-17T16:26:00.208" v="1920" actId="478"/>
          <ac:grpSpMkLst>
            <pc:docMk/>
            <pc:sldMk cId="0" sldId="258"/>
            <ac:grpSpMk id="11" creationId="{065FE967-C89C-4821-A458-BF883ED60154}"/>
          </ac:grpSpMkLst>
        </pc:grpChg>
        <pc:grpChg chg="add mod">
          <ac:chgData name="Atish Bhana" userId="9903eb24-aa77-419d-807a-f1b6e3236fa1" providerId="ADAL" clId="{547BB436-C497-4433-9D36-6C119E719086}" dt="2020-08-17T16:41:25.356" v="2155" actId="571"/>
          <ac:grpSpMkLst>
            <pc:docMk/>
            <pc:sldMk cId="0" sldId="258"/>
            <ac:grpSpMk id="18" creationId="{4C9CFF63-A2EF-4AA9-9CF3-104720329876}"/>
          </ac:grpSpMkLst>
        </pc:grpChg>
        <pc:grpChg chg="add del mod">
          <ac:chgData name="Atish Bhana" userId="9903eb24-aa77-419d-807a-f1b6e3236fa1" providerId="ADAL" clId="{547BB436-C497-4433-9D36-6C119E719086}" dt="2020-08-17T16:51:51.937" v="2363" actId="478"/>
          <ac:grpSpMkLst>
            <pc:docMk/>
            <pc:sldMk cId="0" sldId="258"/>
            <ac:grpSpMk id="20" creationId="{0EA1DD4E-9A0B-406B-A8EC-930ACF67BB6B}"/>
          </ac:grpSpMkLst>
        </pc:grpChg>
        <pc:picChg chg="del mod">
          <ac:chgData name="Atish Bhana" userId="9903eb24-aa77-419d-807a-f1b6e3236fa1" providerId="ADAL" clId="{547BB436-C497-4433-9D36-6C119E719086}" dt="2020-08-16T14:07:17.728" v="1748" actId="478"/>
          <ac:picMkLst>
            <pc:docMk/>
            <pc:sldMk cId="0" sldId="258"/>
            <ac:picMk id="86" creationId="{00000000-0000-0000-0000-000000000000}"/>
          </ac:picMkLst>
        </pc:picChg>
        <pc:picChg chg="add del mod">
          <ac:chgData name="Atish Bhana" userId="9903eb24-aa77-419d-807a-f1b6e3236fa1" providerId="ADAL" clId="{547BB436-C497-4433-9D36-6C119E719086}" dt="2020-08-17T16:14:03.875" v="1794" actId="478"/>
          <ac:picMkLst>
            <pc:docMk/>
            <pc:sldMk cId="0" sldId="258"/>
            <ac:picMk id="1026" creationId="{CE766684-6D38-4DC6-872C-BF7BEE197DD0}"/>
          </ac:picMkLst>
        </pc:picChg>
        <pc:picChg chg="add del mod">
          <ac:chgData name="Atish Bhana" userId="9903eb24-aa77-419d-807a-f1b6e3236fa1" providerId="ADAL" clId="{547BB436-C497-4433-9D36-6C119E719086}" dt="2020-08-17T16:29:26.417" v="1972" actId="478"/>
          <ac:picMkLst>
            <pc:docMk/>
            <pc:sldMk cId="0" sldId="258"/>
            <ac:picMk id="1028" creationId="{146D5598-EDCC-4320-B4A7-BD615F807A58}"/>
          </ac:picMkLst>
        </pc:picChg>
        <pc:picChg chg="add del mod">
          <ac:chgData name="Atish Bhana" userId="9903eb24-aa77-419d-807a-f1b6e3236fa1" providerId="ADAL" clId="{547BB436-C497-4433-9D36-6C119E719086}" dt="2020-08-17T16:26:28.590" v="1935" actId="478"/>
          <ac:picMkLst>
            <pc:docMk/>
            <pc:sldMk cId="0" sldId="258"/>
            <ac:picMk id="1030" creationId="{2D823E27-A3A3-42C1-97C3-F307D14F5B98}"/>
          </ac:picMkLst>
        </pc:picChg>
        <pc:picChg chg="add del">
          <ac:chgData name="Atish Bhana" userId="9903eb24-aa77-419d-807a-f1b6e3236fa1" providerId="ADAL" clId="{547BB436-C497-4433-9D36-6C119E719086}" dt="2020-08-17T16:29:28.689" v="1974"/>
          <ac:picMkLst>
            <pc:docMk/>
            <pc:sldMk cId="0" sldId="258"/>
            <ac:picMk id="1032" creationId="{DF660670-3105-4687-9657-497A60591F6D}"/>
          </ac:picMkLst>
        </pc:picChg>
        <pc:picChg chg="add del">
          <ac:chgData name="Atish Bhana" userId="9903eb24-aa77-419d-807a-f1b6e3236fa1" providerId="ADAL" clId="{547BB436-C497-4433-9D36-6C119E719086}" dt="2020-08-17T16:30:03.990" v="1976"/>
          <ac:picMkLst>
            <pc:docMk/>
            <pc:sldMk cId="0" sldId="258"/>
            <ac:picMk id="1034" creationId="{0FB98E26-1445-43E2-8AFA-313D810840D7}"/>
          </ac:picMkLst>
        </pc:picChg>
        <pc:picChg chg="add del">
          <ac:chgData name="Atish Bhana" userId="9903eb24-aa77-419d-807a-f1b6e3236fa1" providerId="ADAL" clId="{547BB436-C497-4433-9D36-6C119E719086}" dt="2020-08-17T16:30:11.834" v="1978"/>
          <ac:picMkLst>
            <pc:docMk/>
            <pc:sldMk cId="0" sldId="258"/>
            <ac:picMk id="1036" creationId="{800EBBE8-E259-4E54-9D53-36B1488A9729}"/>
          </ac:picMkLst>
        </pc:picChg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59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60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61"/>
        </pc:sldMkLst>
      </pc:sldChg>
      <pc:sldChg chg="addSp modSp ord modTransition setBg modAnim addCm">
        <pc:chgData name="Atish Bhana" userId="9903eb24-aa77-419d-807a-f1b6e3236fa1" providerId="ADAL" clId="{547BB436-C497-4433-9D36-6C119E719086}" dt="2020-08-19T09:52:39.257" v="3647"/>
        <pc:sldMkLst>
          <pc:docMk/>
          <pc:sldMk cId="0" sldId="262"/>
        </pc:sldMkLst>
        <pc:spChg chg="mod">
          <ac:chgData name="Atish Bhana" userId="9903eb24-aa77-419d-807a-f1b6e3236fa1" providerId="ADAL" clId="{547BB436-C497-4433-9D36-6C119E719086}" dt="2020-08-16T14:06:18.750" v="1736" actId="1037"/>
          <ac:spMkLst>
            <pc:docMk/>
            <pc:sldMk cId="0" sldId="262"/>
            <ac:spMk id="112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4:05:40.368" v="1675" actId="1076"/>
          <ac:spMkLst>
            <pc:docMk/>
            <pc:sldMk cId="0" sldId="262"/>
            <ac:spMk id="113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4:06:00.248" v="1677" actId="164"/>
          <ac:spMkLst>
            <pc:docMk/>
            <pc:sldMk cId="0" sldId="262"/>
            <ac:spMk id="114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0:42:20.466" v="1644" actId="14838"/>
          <ac:spMkLst>
            <pc:docMk/>
            <pc:sldMk cId="0" sldId="262"/>
            <ac:spMk id="116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0:42:20.466" v="1644" actId="14838"/>
          <ac:spMkLst>
            <pc:docMk/>
            <pc:sldMk cId="0" sldId="262"/>
            <ac:spMk id="117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0:42:20.466" v="1644" actId="14838"/>
          <ac:spMkLst>
            <pc:docMk/>
            <pc:sldMk cId="0" sldId="262"/>
            <ac:spMk id="119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0:42:20.466" v="1644" actId="14838"/>
          <ac:spMkLst>
            <pc:docMk/>
            <pc:sldMk cId="0" sldId="262"/>
            <ac:spMk id="120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0:42:20.466" v="1644" actId="14838"/>
          <ac:spMkLst>
            <pc:docMk/>
            <pc:sldMk cId="0" sldId="262"/>
            <ac:spMk id="121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0:42:20.466" v="1644" actId="14838"/>
          <ac:spMkLst>
            <pc:docMk/>
            <pc:sldMk cId="0" sldId="262"/>
            <ac:spMk id="122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4:06:00.248" v="1677" actId="164"/>
          <ac:spMkLst>
            <pc:docMk/>
            <pc:sldMk cId="0" sldId="262"/>
            <ac:spMk id="123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4:06:00.248" v="1677" actId="164"/>
          <ac:spMkLst>
            <pc:docMk/>
            <pc:sldMk cId="0" sldId="262"/>
            <ac:spMk id="124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4:06:00.248" v="1677" actId="164"/>
          <ac:spMkLst>
            <pc:docMk/>
            <pc:sldMk cId="0" sldId="262"/>
            <ac:spMk id="125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4:06:00.248" v="1677" actId="164"/>
          <ac:spMkLst>
            <pc:docMk/>
            <pc:sldMk cId="0" sldId="262"/>
            <ac:spMk id="126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14:06:12.749" v="1723" actId="1037"/>
          <ac:spMkLst>
            <pc:docMk/>
            <pc:sldMk cId="0" sldId="262"/>
            <ac:spMk id="127" creationId="{00000000-0000-0000-0000-000000000000}"/>
          </ac:spMkLst>
        </pc:spChg>
        <pc:grpChg chg="add mod">
          <ac:chgData name="Atish Bhana" userId="9903eb24-aa77-419d-807a-f1b6e3236fa1" providerId="ADAL" clId="{547BB436-C497-4433-9D36-6C119E719086}" dt="2020-08-16T14:06:23.258" v="1746" actId="1035"/>
          <ac:grpSpMkLst>
            <pc:docMk/>
            <pc:sldMk cId="0" sldId="262"/>
            <ac:grpSpMk id="2" creationId="{02F87EDC-BEDA-4EBF-9FAE-1AB3E71F9895}"/>
          </ac:grpSpMkLst>
        </pc:grpChg>
        <pc:grpChg chg="mod">
          <ac:chgData name="Atish Bhana" userId="9903eb24-aa77-419d-807a-f1b6e3236fa1" providerId="ADAL" clId="{547BB436-C497-4433-9D36-6C119E719086}" dt="2020-08-16T14:06:00.248" v="1677" actId="164"/>
          <ac:grpSpMkLst>
            <pc:docMk/>
            <pc:sldMk cId="0" sldId="262"/>
            <ac:grpSpMk id="115" creationId="{00000000-0000-0000-0000-000000000000}"/>
          </ac:grpSpMkLst>
        </pc:grpChg>
        <pc:grpChg chg="mod">
          <ac:chgData name="Atish Bhana" userId="9903eb24-aa77-419d-807a-f1b6e3236fa1" providerId="ADAL" clId="{547BB436-C497-4433-9D36-6C119E719086}" dt="2020-08-16T14:06:00.248" v="1677" actId="164"/>
          <ac:grpSpMkLst>
            <pc:docMk/>
            <pc:sldMk cId="0" sldId="262"/>
            <ac:grpSpMk id="118" creationId="{00000000-0000-0000-0000-000000000000}"/>
          </ac:grpSpMkLst>
        </pc:grpChg>
        <pc:picChg chg="add mod">
          <ac:chgData name="Atish Bhana" userId="9903eb24-aa77-419d-807a-f1b6e3236fa1" providerId="ADAL" clId="{547BB436-C497-4433-9D36-6C119E719086}" dt="2020-08-16T14:05:10.575" v="1669" actId="14100"/>
          <ac:picMkLst>
            <pc:docMk/>
            <pc:sldMk cId="0" sldId="262"/>
            <ac:picMk id="19" creationId="{908DC7C3-7164-4F37-8D3F-2D9666F38347}"/>
          </ac:picMkLst>
        </pc:picChg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63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64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65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66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67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68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69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70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71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72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73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74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75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76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77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78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79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80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81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82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83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84"/>
        </pc:sldMkLst>
      </pc:sldChg>
      <pc:sldChg chg="modTransition">
        <pc:chgData name="Atish Bhana" userId="9903eb24-aa77-419d-807a-f1b6e3236fa1" providerId="ADAL" clId="{547BB436-C497-4433-9D36-6C119E719086}" dt="2020-08-15T12:36:25.908" v="913"/>
        <pc:sldMkLst>
          <pc:docMk/>
          <pc:sldMk cId="0" sldId="285"/>
        </pc:sldMkLst>
      </pc:sldChg>
      <pc:sldChg chg="addSp delSp modSp modTransition addAnim delAnim modAnim">
        <pc:chgData name="Atish Bhana" userId="9903eb24-aa77-419d-807a-f1b6e3236fa1" providerId="ADAL" clId="{547BB436-C497-4433-9D36-6C119E719086}" dt="2020-08-15T12:36:05.008" v="912"/>
        <pc:sldMkLst>
          <pc:docMk/>
          <pc:sldMk cId="1366474424" sldId="286"/>
        </pc:sldMkLst>
        <pc:spChg chg="add del mod">
          <ac:chgData name="Atish Bhana" userId="9903eb24-aa77-419d-807a-f1b6e3236fa1" providerId="ADAL" clId="{547BB436-C497-4433-9D36-6C119E719086}" dt="2020-08-15T12:10:06.480" v="720" actId="478"/>
          <ac:spMkLst>
            <pc:docMk/>
            <pc:sldMk cId="1366474424" sldId="286"/>
            <ac:spMk id="2" creationId="{976C28D6-35F8-4CC7-9128-30F31C7698E2}"/>
          </ac:spMkLst>
        </pc:spChg>
        <pc:spChg chg="add del mod">
          <ac:chgData name="Atish Bhana" userId="9903eb24-aa77-419d-807a-f1b6e3236fa1" providerId="ADAL" clId="{547BB436-C497-4433-9D36-6C119E719086}" dt="2020-08-15T12:10:06.480" v="720" actId="478"/>
          <ac:spMkLst>
            <pc:docMk/>
            <pc:sldMk cId="1366474424" sldId="286"/>
            <ac:spMk id="3" creationId="{F03178B9-957E-4931-82E0-A80AA2D0C4F5}"/>
          </ac:spMkLst>
        </pc:spChg>
        <pc:spChg chg="add del mod">
          <ac:chgData name="Atish Bhana" userId="9903eb24-aa77-419d-807a-f1b6e3236fa1" providerId="ADAL" clId="{547BB436-C497-4433-9D36-6C119E719086}" dt="2020-08-15T12:10:06.480" v="720" actId="478"/>
          <ac:spMkLst>
            <pc:docMk/>
            <pc:sldMk cId="1366474424" sldId="286"/>
            <ac:spMk id="6" creationId="{047294FD-F132-4AD8-9935-80110EE2EC84}"/>
          </ac:spMkLst>
        </pc:spChg>
        <pc:spChg chg="add del mod">
          <ac:chgData name="Atish Bhana" userId="9903eb24-aa77-419d-807a-f1b6e3236fa1" providerId="ADAL" clId="{547BB436-C497-4433-9D36-6C119E719086}" dt="2020-08-15T12:10:06.480" v="720" actId="478"/>
          <ac:spMkLst>
            <pc:docMk/>
            <pc:sldMk cId="1366474424" sldId="286"/>
            <ac:spMk id="7" creationId="{0E10AF99-65DF-40DE-91FA-E761ADC53B0F}"/>
          </ac:spMkLst>
        </pc:spChg>
        <pc:spChg chg="add del mod">
          <ac:chgData name="Atish Bhana" userId="9903eb24-aa77-419d-807a-f1b6e3236fa1" providerId="ADAL" clId="{547BB436-C497-4433-9D36-6C119E719086}" dt="2020-08-15T11:54:24.605" v="327" actId="478"/>
          <ac:spMkLst>
            <pc:docMk/>
            <pc:sldMk cId="1366474424" sldId="286"/>
            <ac:spMk id="8" creationId="{F813E8C9-BAD2-406F-8A29-B75275787CFC}"/>
          </ac:spMkLst>
        </pc:spChg>
        <pc:spChg chg="add del mod">
          <ac:chgData name="Atish Bhana" userId="9903eb24-aa77-419d-807a-f1b6e3236fa1" providerId="ADAL" clId="{547BB436-C497-4433-9D36-6C119E719086}" dt="2020-08-15T11:53:15.824" v="304" actId="478"/>
          <ac:spMkLst>
            <pc:docMk/>
            <pc:sldMk cId="1366474424" sldId="286"/>
            <ac:spMk id="9" creationId="{6BBF41F2-7DA7-427F-9387-91EBE2852978}"/>
          </ac:spMkLst>
        </pc:spChg>
        <pc:spChg chg="add del mod">
          <ac:chgData name="Atish Bhana" userId="9903eb24-aa77-419d-807a-f1b6e3236fa1" providerId="ADAL" clId="{547BB436-C497-4433-9D36-6C119E719086}" dt="2020-08-15T11:53:13.005" v="303" actId="478"/>
          <ac:spMkLst>
            <pc:docMk/>
            <pc:sldMk cId="1366474424" sldId="286"/>
            <ac:spMk id="10" creationId="{EC954C3E-36E1-4A35-8CCB-E8BD02962E33}"/>
          </ac:spMkLst>
        </pc:spChg>
        <pc:spChg chg="add del mod">
          <ac:chgData name="Atish Bhana" userId="9903eb24-aa77-419d-807a-f1b6e3236fa1" providerId="ADAL" clId="{547BB436-C497-4433-9D36-6C119E719086}" dt="2020-08-15T11:53:08.786" v="295"/>
          <ac:spMkLst>
            <pc:docMk/>
            <pc:sldMk cId="1366474424" sldId="286"/>
            <ac:spMk id="11" creationId="{2306C08D-564D-4624-A344-928D9608EBB5}"/>
          </ac:spMkLst>
        </pc:spChg>
        <pc:spChg chg="add del mod">
          <ac:chgData name="Atish Bhana" userId="9903eb24-aa77-419d-807a-f1b6e3236fa1" providerId="ADAL" clId="{547BB436-C497-4433-9D36-6C119E719086}" dt="2020-08-15T11:54:20.662" v="326" actId="478"/>
          <ac:spMkLst>
            <pc:docMk/>
            <pc:sldMk cId="1366474424" sldId="286"/>
            <ac:spMk id="12" creationId="{739263BF-A3AA-44C7-814C-38C3DDF14C7F}"/>
          </ac:spMkLst>
        </pc:spChg>
        <pc:spChg chg="add del mod">
          <ac:chgData name="Atish Bhana" userId="9903eb24-aa77-419d-807a-f1b6e3236fa1" providerId="ADAL" clId="{547BB436-C497-4433-9D36-6C119E719086}" dt="2020-08-15T11:54:20.662" v="326" actId="478"/>
          <ac:spMkLst>
            <pc:docMk/>
            <pc:sldMk cId="1366474424" sldId="286"/>
            <ac:spMk id="13" creationId="{28C01FFA-94C1-4005-8423-3634D74874DE}"/>
          </ac:spMkLst>
        </pc:spChg>
        <pc:spChg chg="add del mod">
          <ac:chgData name="Atish Bhana" userId="9903eb24-aa77-419d-807a-f1b6e3236fa1" providerId="ADAL" clId="{547BB436-C497-4433-9D36-6C119E719086}" dt="2020-08-15T12:01:16.436" v="456" actId="478"/>
          <ac:spMkLst>
            <pc:docMk/>
            <pc:sldMk cId="1366474424" sldId="286"/>
            <ac:spMk id="14" creationId="{54A5426B-90A4-42AE-9481-129225C070B5}"/>
          </ac:spMkLst>
        </pc:spChg>
        <pc:spChg chg="add del mod">
          <ac:chgData name="Atish Bhana" userId="9903eb24-aa77-419d-807a-f1b6e3236fa1" providerId="ADAL" clId="{547BB436-C497-4433-9D36-6C119E719086}" dt="2020-08-15T12:01:14.869" v="455" actId="478"/>
          <ac:spMkLst>
            <pc:docMk/>
            <pc:sldMk cId="1366474424" sldId="286"/>
            <ac:spMk id="15" creationId="{80AB1FBE-AEC1-43B0-AADC-81FC1386F5A0}"/>
          </ac:spMkLst>
        </pc:spChg>
        <pc:spChg chg="add del mod">
          <ac:chgData name="Atish Bhana" userId="9903eb24-aa77-419d-807a-f1b6e3236fa1" providerId="ADAL" clId="{547BB436-C497-4433-9D36-6C119E719086}" dt="2020-08-15T12:01:06.857" v="452" actId="478"/>
          <ac:spMkLst>
            <pc:docMk/>
            <pc:sldMk cId="1366474424" sldId="286"/>
            <ac:spMk id="16" creationId="{7656E2D9-1EAA-4CC1-9A0D-E2F5563E44B3}"/>
          </ac:spMkLst>
        </pc:spChg>
        <pc:spChg chg="add del mod">
          <ac:chgData name="Atish Bhana" userId="9903eb24-aa77-419d-807a-f1b6e3236fa1" providerId="ADAL" clId="{547BB436-C497-4433-9D36-6C119E719086}" dt="2020-08-15T12:01:05.635" v="451" actId="478"/>
          <ac:spMkLst>
            <pc:docMk/>
            <pc:sldMk cId="1366474424" sldId="286"/>
            <ac:spMk id="17" creationId="{97392F5B-8435-4766-9C7B-E55CA08B30E9}"/>
          </ac:spMkLst>
        </pc:spChg>
        <pc:spChg chg="add del mod">
          <ac:chgData name="Atish Bhana" userId="9903eb24-aa77-419d-807a-f1b6e3236fa1" providerId="ADAL" clId="{547BB436-C497-4433-9D36-6C119E719086}" dt="2020-08-15T11:57:45.602" v="432"/>
          <ac:spMkLst>
            <pc:docMk/>
            <pc:sldMk cId="1366474424" sldId="286"/>
            <ac:spMk id="18" creationId="{47FAB0C5-F887-47B2-A241-A424E56A6C7B}"/>
          </ac:spMkLst>
        </pc:spChg>
        <pc:spChg chg="add del mod">
          <ac:chgData name="Atish Bhana" userId="9903eb24-aa77-419d-807a-f1b6e3236fa1" providerId="ADAL" clId="{547BB436-C497-4433-9D36-6C119E719086}" dt="2020-08-15T11:57:45.602" v="432"/>
          <ac:spMkLst>
            <pc:docMk/>
            <pc:sldMk cId="1366474424" sldId="286"/>
            <ac:spMk id="19" creationId="{15637128-CA92-431D-A08E-2226A39B8500}"/>
          </ac:spMkLst>
        </pc:spChg>
        <pc:spChg chg="add del mod">
          <ac:chgData name="Atish Bhana" userId="9903eb24-aa77-419d-807a-f1b6e3236fa1" providerId="ADAL" clId="{547BB436-C497-4433-9D36-6C119E719086}" dt="2020-08-15T11:57:45.602" v="432"/>
          <ac:spMkLst>
            <pc:docMk/>
            <pc:sldMk cId="1366474424" sldId="286"/>
            <ac:spMk id="20" creationId="{6F32C079-5377-4C07-8BB4-99F06211A06D}"/>
          </ac:spMkLst>
        </pc:spChg>
        <pc:spChg chg="add del mod">
          <ac:chgData name="Atish Bhana" userId="9903eb24-aa77-419d-807a-f1b6e3236fa1" providerId="ADAL" clId="{547BB436-C497-4433-9D36-6C119E719086}" dt="2020-08-15T11:57:45.602" v="432"/>
          <ac:spMkLst>
            <pc:docMk/>
            <pc:sldMk cId="1366474424" sldId="286"/>
            <ac:spMk id="21" creationId="{EB548B85-D4AE-4EDE-AA4C-BBB5CD68130B}"/>
          </ac:spMkLst>
        </pc:spChg>
        <pc:spChg chg="add del mod">
          <ac:chgData name="Atish Bhana" userId="9903eb24-aa77-419d-807a-f1b6e3236fa1" providerId="ADAL" clId="{547BB436-C497-4433-9D36-6C119E719086}" dt="2020-08-15T11:57:43.008" v="424"/>
          <ac:spMkLst>
            <pc:docMk/>
            <pc:sldMk cId="1366474424" sldId="286"/>
            <ac:spMk id="22" creationId="{172AB1B9-9F48-4749-A617-0BE3A8D92B7E}"/>
          </ac:spMkLst>
        </pc:spChg>
        <pc:spChg chg="add del mod">
          <ac:chgData name="Atish Bhana" userId="9903eb24-aa77-419d-807a-f1b6e3236fa1" providerId="ADAL" clId="{547BB436-C497-4433-9D36-6C119E719086}" dt="2020-08-15T11:57:43.008" v="424"/>
          <ac:spMkLst>
            <pc:docMk/>
            <pc:sldMk cId="1366474424" sldId="286"/>
            <ac:spMk id="23" creationId="{8C66109B-5700-4162-9588-FA3288876AE0}"/>
          </ac:spMkLst>
        </pc:spChg>
        <pc:spChg chg="add del mod">
          <ac:chgData name="Atish Bhana" userId="9903eb24-aa77-419d-807a-f1b6e3236fa1" providerId="ADAL" clId="{547BB436-C497-4433-9D36-6C119E719086}" dt="2020-08-15T11:57:43.008" v="424"/>
          <ac:spMkLst>
            <pc:docMk/>
            <pc:sldMk cId="1366474424" sldId="286"/>
            <ac:spMk id="24" creationId="{55CF8ABB-1164-4585-B443-D356F94C4530}"/>
          </ac:spMkLst>
        </pc:spChg>
        <pc:spChg chg="add del mod">
          <ac:chgData name="Atish Bhana" userId="9903eb24-aa77-419d-807a-f1b6e3236fa1" providerId="ADAL" clId="{547BB436-C497-4433-9D36-6C119E719086}" dt="2020-08-15T11:57:43.008" v="424"/>
          <ac:spMkLst>
            <pc:docMk/>
            <pc:sldMk cId="1366474424" sldId="286"/>
            <ac:spMk id="25" creationId="{A48E5B3B-DA56-4AB5-9676-DFA2F226CA99}"/>
          </ac:spMkLst>
        </pc:spChg>
        <pc:spChg chg="add del mod">
          <ac:chgData name="Atish Bhana" userId="9903eb24-aa77-419d-807a-f1b6e3236fa1" providerId="ADAL" clId="{547BB436-C497-4433-9D36-6C119E719086}" dt="2020-08-15T12:04:32.371" v="534" actId="478"/>
          <ac:spMkLst>
            <pc:docMk/>
            <pc:sldMk cId="1366474424" sldId="286"/>
            <ac:spMk id="27" creationId="{D846F051-F897-4B62-A88A-61517E8E634C}"/>
          </ac:spMkLst>
        </pc:spChg>
        <pc:spChg chg="add del mod">
          <ac:chgData name="Atish Bhana" userId="9903eb24-aa77-419d-807a-f1b6e3236fa1" providerId="ADAL" clId="{547BB436-C497-4433-9D36-6C119E719086}" dt="2020-08-15T12:04:22.075" v="531" actId="478"/>
          <ac:spMkLst>
            <pc:docMk/>
            <pc:sldMk cId="1366474424" sldId="286"/>
            <ac:spMk id="28" creationId="{FEC8A1BE-7095-42A4-9494-87236757897F}"/>
          </ac:spMkLst>
        </pc:spChg>
        <pc:spChg chg="add mod">
          <ac:chgData name="Atish Bhana" userId="9903eb24-aa77-419d-807a-f1b6e3236fa1" providerId="ADAL" clId="{547BB436-C497-4433-9D36-6C119E719086}" dt="2020-08-15T12:03:33.825" v="468" actId="571"/>
          <ac:spMkLst>
            <pc:docMk/>
            <pc:sldMk cId="1366474424" sldId="286"/>
            <ac:spMk id="29" creationId="{9D7C4DFE-1A83-4833-AD67-4CFB39430623}"/>
          </ac:spMkLst>
        </pc:spChg>
        <pc:spChg chg="add mod">
          <ac:chgData name="Atish Bhana" userId="9903eb24-aa77-419d-807a-f1b6e3236fa1" providerId="ADAL" clId="{547BB436-C497-4433-9D36-6C119E719086}" dt="2020-08-15T12:03:33.825" v="468" actId="571"/>
          <ac:spMkLst>
            <pc:docMk/>
            <pc:sldMk cId="1366474424" sldId="286"/>
            <ac:spMk id="30" creationId="{71A54C7C-AF8E-4A36-9D6F-F9601325A5D6}"/>
          </ac:spMkLst>
        </pc:spChg>
        <pc:spChg chg="add mod">
          <ac:chgData name="Atish Bhana" userId="9903eb24-aa77-419d-807a-f1b6e3236fa1" providerId="ADAL" clId="{547BB436-C497-4433-9D36-6C119E719086}" dt="2020-08-15T12:03:33.825" v="468" actId="571"/>
          <ac:spMkLst>
            <pc:docMk/>
            <pc:sldMk cId="1366474424" sldId="286"/>
            <ac:spMk id="31" creationId="{550C0AFE-9BEB-4E5B-BB09-FCAB52C6F49F}"/>
          </ac:spMkLst>
        </pc:spChg>
        <pc:spChg chg="add del mod">
          <ac:chgData name="Atish Bhana" userId="9903eb24-aa77-419d-807a-f1b6e3236fa1" providerId="ADAL" clId="{547BB436-C497-4433-9D36-6C119E719086}" dt="2020-08-15T12:04:10.451" v="527" actId="478"/>
          <ac:spMkLst>
            <pc:docMk/>
            <pc:sldMk cId="1366474424" sldId="286"/>
            <ac:spMk id="32" creationId="{782FAA0C-4922-4243-A022-E651B987AC34}"/>
          </ac:spMkLst>
        </pc:spChg>
        <pc:spChg chg="add del mod">
          <ac:chgData name="Atish Bhana" userId="9903eb24-aa77-419d-807a-f1b6e3236fa1" providerId="ADAL" clId="{547BB436-C497-4433-9D36-6C119E719086}" dt="2020-08-15T12:04:10.451" v="527" actId="478"/>
          <ac:spMkLst>
            <pc:docMk/>
            <pc:sldMk cId="1366474424" sldId="286"/>
            <ac:spMk id="33" creationId="{7CD9CD79-6D52-470C-872A-B3C20534638F}"/>
          </ac:spMkLst>
        </pc:spChg>
        <pc:spChg chg="add del mod">
          <ac:chgData name="Atish Bhana" userId="9903eb24-aa77-419d-807a-f1b6e3236fa1" providerId="ADAL" clId="{547BB436-C497-4433-9D36-6C119E719086}" dt="2020-08-15T12:04:10.451" v="527" actId="478"/>
          <ac:spMkLst>
            <pc:docMk/>
            <pc:sldMk cId="1366474424" sldId="286"/>
            <ac:spMk id="34" creationId="{C42040C9-5644-43FB-B013-EE648D3207D0}"/>
          </ac:spMkLst>
        </pc:spChg>
        <pc:spChg chg="add del mod">
          <ac:chgData name="Atish Bhana" userId="9903eb24-aa77-419d-807a-f1b6e3236fa1" providerId="ADAL" clId="{547BB436-C497-4433-9D36-6C119E719086}" dt="2020-08-15T12:04:10.451" v="527" actId="478"/>
          <ac:spMkLst>
            <pc:docMk/>
            <pc:sldMk cId="1366474424" sldId="286"/>
            <ac:spMk id="35" creationId="{2004B79B-DC8B-4B88-B0C0-1E548BFD9F71}"/>
          </ac:spMkLst>
        </pc:spChg>
        <pc:spChg chg="add del mod">
          <ac:chgData name="Atish Bhana" userId="9903eb24-aa77-419d-807a-f1b6e3236fa1" providerId="ADAL" clId="{547BB436-C497-4433-9D36-6C119E719086}" dt="2020-08-15T12:04:04.936" v="520"/>
          <ac:spMkLst>
            <pc:docMk/>
            <pc:sldMk cId="1366474424" sldId="286"/>
            <ac:spMk id="36" creationId="{D23DBC67-2218-4F3A-B179-CED77FF5F9CF}"/>
          </ac:spMkLst>
        </pc:spChg>
        <pc:spChg chg="add del mod">
          <ac:chgData name="Atish Bhana" userId="9903eb24-aa77-419d-807a-f1b6e3236fa1" providerId="ADAL" clId="{547BB436-C497-4433-9D36-6C119E719086}" dt="2020-08-15T12:04:04.936" v="520"/>
          <ac:spMkLst>
            <pc:docMk/>
            <pc:sldMk cId="1366474424" sldId="286"/>
            <ac:spMk id="37" creationId="{33091535-E3BE-448D-B188-ADB4E2F03B26}"/>
          </ac:spMkLst>
        </pc:spChg>
        <pc:spChg chg="add del mod">
          <ac:chgData name="Atish Bhana" userId="9903eb24-aa77-419d-807a-f1b6e3236fa1" providerId="ADAL" clId="{547BB436-C497-4433-9D36-6C119E719086}" dt="2020-08-15T12:04:04.936" v="520"/>
          <ac:spMkLst>
            <pc:docMk/>
            <pc:sldMk cId="1366474424" sldId="286"/>
            <ac:spMk id="38" creationId="{54D6F79B-4B4B-48DF-A0BB-2586F98CDC50}"/>
          </ac:spMkLst>
        </pc:spChg>
        <pc:spChg chg="add del mod">
          <ac:chgData name="Atish Bhana" userId="9903eb24-aa77-419d-807a-f1b6e3236fa1" providerId="ADAL" clId="{547BB436-C497-4433-9D36-6C119E719086}" dt="2020-08-15T12:04:04.936" v="520"/>
          <ac:spMkLst>
            <pc:docMk/>
            <pc:sldMk cId="1366474424" sldId="286"/>
            <ac:spMk id="39" creationId="{2DE80DC6-A145-4BB4-8C3A-3F060E785AEE}"/>
          </ac:spMkLst>
        </pc:spChg>
        <pc:spChg chg="add mod">
          <ac:chgData name="Atish Bhana" userId="9903eb24-aa77-419d-807a-f1b6e3236fa1" providerId="ADAL" clId="{547BB436-C497-4433-9D36-6C119E719086}" dt="2020-08-15T12:05:29.341" v="543" actId="571"/>
          <ac:spMkLst>
            <pc:docMk/>
            <pc:sldMk cId="1366474424" sldId="286"/>
            <ac:spMk id="40" creationId="{D593A5E8-1A17-4CB5-ACDF-2EDBA98D12AA}"/>
          </ac:spMkLst>
        </pc:spChg>
        <pc:spChg chg="add mod">
          <ac:chgData name="Atish Bhana" userId="9903eb24-aa77-419d-807a-f1b6e3236fa1" providerId="ADAL" clId="{547BB436-C497-4433-9D36-6C119E719086}" dt="2020-08-15T12:05:29.341" v="543" actId="571"/>
          <ac:spMkLst>
            <pc:docMk/>
            <pc:sldMk cId="1366474424" sldId="286"/>
            <ac:spMk id="41" creationId="{853544D1-E16A-45AD-AF8D-0865FFB1D22F}"/>
          </ac:spMkLst>
        </pc:spChg>
        <pc:spChg chg="add mod">
          <ac:chgData name="Atish Bhana" userId="9903eb24-aa77-419d-807a-f1b6e3236fa1" providerId="ADAL" clId="{547BB436-C497-4433-9D36-6C119E719086}" dt="2020-08-15T12:05:29.341" v="543" actId="571"/>
          <ac:spMkLst>
            <pc:docMk/>
            <pc:sldMk cId="1366474424" sldId="286"/>
            <ac:spMk id="42" creationId="{65B54DF4-4A46-43D8-ADA5-4408F34F38E1}"/>
          </ac:spMkLst>
        </pc:spChg>
        <pc:spChg chg="add del mod">
          <ac:chgData name="Atish Bhana" userId="9903eb24-aa77-419d-807a-f1b6e3236fa1" providerId="ADAL" clId="{547BB436-C497-4433-9D36-6C119E719086}" dt="2020-08-15T12:10:00.675" v="718" actId="478"/>
          <ac:spMkLst>
            <pc:docMk/>
            <pc:sldMk cId="1366474424" sldId="286"/>
            <ac:spMk id="43" creationId="{8C8921D2-2D2F-4831-AE32-010B368563DE}"/>
          </ac:spMkLst>
        </pc:spChg>
        <pc:spChg chg="add del mod">
          <ac:chgData name="Atish Bhana" userId="9903eb24-aa77-419d-807a-f1b6e3236fa1" providerId="ADAL" clId="{547BB436-C497-4433-9D36-6C119E719086}" dt="2020-08-15T12:10:00.675" v="718" actId="478"/>
          <ac:spMkLst>
            <pc:docMk/>
            <pc:sldMk cId="1366474424" sldId="286"/>
            <ac:spMk id="44" creationId="{E8AA1E32-5210-40A2-A72E-4C6E4B27A4EC}"/>
          </ac:spMkLst>
        </pc:spChg>
        <pc:spChg chg="add del mod">
          <ac:chgData name="Atish Bhana" userId="9903eb24-aa77-419d-807a-f1b6e3236fa1" providerId="ADAL" clId="{547BB436-C497-4433-9D36-6C119E719086}" dt="2020-08-15T12:10:00.675" v="718" actId="478"/>
          <ac:spMkLst>
            <pc:docMk/>
            <pc:sldMk cId="1366474424" sldId="286"/>
            <ac:spMk id="45" creationId="{6EB1E1CB-46F7-4665-A225-1B972E41D742}"/>
          </ac:spMkLst>
        </pc:spChg>
        <pc:spChg chg="add del mod">
          <ac:chgData name="Atish Bhana" userId="9903eb24-aa77-419d-807a-f1b6e3236fa1" providerId="ADAL" clId="{547BB436-C497-4433-9D36-6C119E719086}" dt="2020-08-15T12:10:00.675" v="718" actId="478"/>
          <ac:spMkLst>
            <pc:docMk/>
            <pc:sldMk cId="1366474424" sldId="286"/>
            <ac:spMk id="46" creationId="{9A13CC8B-7238-456D-9A74-7BF91B4906DA}"/>
          </ac:spMkLst>
        </pc:spChg>
        <pc:spChg chg="add del mod">
          <ac:chgData name="Atish Bhana" userId="9903eb24-aa77-419d-807a-f1b6e3236fa1" providerId="ADAL" clId="{547BB436-C497-4433-9D36-6C119E719086}" dt="2020-08-15T12:09:56.415" v="717" actId="478"/>
          <ac:spMkLst>
            <pc:docMk/>
            <pc:sldMk cId="1366474424" sldId="286"/>
            <ac:spMk id="47" creationId="{24D865FA-600C-489E-9AF9-88B2FE972197}"/>
          </ac:spMkLst>
        </pc:spChg>
        <pc:spChg chg="add del mod">
          <ac:chgData name="Atish Bhana" userId="9903eb24-aa77-419d-807a-f1b6e3236fa1" providerId="ADAL" clId="{547BB436-C497-4433-9D36-6C119E719086}" dt="2020-08-15T12:09:56.415" v="717" actId="478"/>
          <ac:spMkLst>
            <pc:docMk/>
            <pc:sldMk cId="1366474424" sldId="286"/>
            <ac:spMk id="48" creationId="{13A9B405-8187-4E1B-B4D6-A02751D4502E}"/>
          </ac:spMkLst>
        </pc:spChg>
        <pc:spChg chg="add del mod">
          <ac:chgData name="Atish Bhana" userId="9903eb24-aa77-419d-807a-f1b6e3236fa1" providerId="ADAL" clId="{547BB436-C497-4433-9D36-6C119E719086}" dt="2020-08-15T12:09:56.415" v="717" actId="478"/>
          <ac:spMkLst>
            <pc:docMk/>
            <pc:sldMk cId="1366474424" sldId="286"/>
            <ac:spMk id="49" creationId="{3DFF81FE-191E-49F2-BDE0-A0FE3EB07764}"/>
          </ac:spMkLst>
        </pc:spChg>
        <pc:spChg chg="add del mod">
          <ac:chgData name="Atish Bhana" userId="9903eb24-aa77-419d-807a-f1b6e3236fa1" providerId="ADAL" clId="{547BB436-C497-4433-9D36-6C119E719086}" dt="2020-08-15T12:09:56.415" v="717" actId="478"/>
          <ac:spMkLst>
            <pc:docMk/>
            <pc:sldMk cId="1366474424" sldId="286"/>
            <ac:spMk id="50" creationId="{48277437-27B9-435A-93E2-2582CE5C17D9}"/>
          </ac:spMkLst>
        </pc:spChg>
        <pc:spChg chg="add del mod">
          <ac:chgData name="Atish Bhana" userId="9903eb24-aa77-419d-807a-f1b6e3236fa1" providerId="ADAL" clId="{547BB436-C497-4433-9D36-6C119E719086}" dt="2020-08-15T12:09:50.711" v="716" actId="478"/>
          <ac:spMkLst>
            <pc:docMk/>
            <pc:sldMk cId="1366474424" sldId="286"/>
            <ac:spMk id="51" creationId="{84DE30D8-443A-459A-97E7-48342B7D1D39}"/>
          </ac:spMkLst>
        </pc:spChg>
        <pc:spChg chg="add del mod">
          <ac:chgData name="Atish Bhana" userId="9903eb24-aa77-419d-807a-f1b6e3236fa1" providerId="ADAL" clId="{547BB436-C497-4433-9D36-6C119E719086}" dt="2020-08-15T12:09:50.711" v="716" actId="478"/>
          <ac:spMkLst>
            <pc:docMk/>
            <pc:sldMk cId="1366474424" sldId="286"/>
            <ac:spMk id="52" creationId="{14A3532B-AF02-49DE-BB90-F72EBAA688AF}"/>
          </ac:spMkLst>
        </pc:spChg>
        <pc:spChg chg="add del mod">
          <ac:chgData name="Atish Bhana" userId="9903eb24-aa77-419d-807a-f1b6e3236fa1" providerId="ADAL" clId="{547BB436-C497-4433-9D36-6C119E719086}" dt="2020-08-15T12:09:50.711" v="716" actId="478"/>
          <ac:spMkLst>
            <pc:docMk/>
            <pc:sldMk cId="1366474424" sldId="286"/>
            <ac:spMk id="53" creationId="{89ADF0DB-1537-422C-8057-B1A9A8D633E0}"/>
          </ac:spMkLst>
        </pc:spChg>
        <pc:spChg chg="add del mod">
          <ac:chgData name="Atish Bhana" userId="9903eb24-aa77-419d-807a-f1b6e3236fa1" providerId="ADAL" clId="{547BB436-C497-4433-9D36-6C119E719086}" dt="2020-08-15T12:09:50.711" v="716" actId="478"/>
          <ac:spMkLst>
            <pc:docMk/>
            <pc:sldMk cId="1366474424" sldId="286"/>
            <ac:spMk id="54" creationId="{CA2EEFB6-49F6-4672-BF80-D1B71BAAFF92}"/>
          </ac:spMkLst>
        </pc:spChg>
        <pc:spChg chg="add del mod">
          <ac:chgData name="Atish Bhana" userId="9903eb24-aa77-419d-807a-f1b6e3236fa1" providerId="ADAL" clId="{547BB436-C497-4433-9D36-6C119E719086}" dt="2020-08-15T12:09:44.682" v="715" actId="478"/>
          <ac:spMkLst>
            <pc:docMk/>
            <pc:sldMk cId="1366474424" sldId="286"/>
            <ac:spMk id="55" creationId="{C713AE0F-CBDE-4F5F-9C5A-4AC648F4A607}"/>
          </ac:spMkLst>
        </pc:spChg>
        <pc:spChg chg="add del mod">
          <ac:chgData name="Atish Bhana" userId="9903eb24-aa77-419d-807a-f1b6e3236fa1" providerId="ADAL" clId="{547BB436-C497-4433-9D36-6C119E719086}" dt="2020-08-15T12:09:44.682" v="715" actId="478"/>
          <ac:spMkLst>
            <pc:docMk/>
            <pc:sldMk cId="1366474424" sldId="286"/>
            <ac:spMk id="56" creationId="{B2CDB8DF-5E65-469F-9230-869F9BA0172A}"/>
          </ac:spMkLst>
        </pc:spChg>
        <pc:spChg chg="add del mod">
          <ac:chgData name="Atish Bhana" userId="9903eb24-aa77-419d-807a-f1b6e3236fa1" providerId="ADAL" clId="{547BB436-C497-4433-9D36-6C119E719086}" dt="2020-08-15T12:09:44.682" v="715" actId="478"/>
          <ac:spMkLst>
            <pc:docMk/>
            <pc:sldMk cId="1366474424" sldId="286"/>
            <ac:spMk id="57" creationId="{68FA3025-222A-4D92-A4EF-470592E050CA}"/>
          </ac:spMkLst>
        </pc:spChg>
        <pc:spChg chg="add del mod">
          <ac:chgData name="Atish Bhana" userId="9903eb24-aa77-419d-807a-f1b6e3236fa1" providerId="ADAL" clId="{547BB436-C497-4433-9D36-6C119E719086}" dt="2020-08-15T12:09:44.682" v="715" actId="478"/>
          <ac:spMkLst>
            <pc:docMk/>
            <pc:sldMk cId="1366474424" sldId="286"/>
            <ac:spMk id="58" creationId="{CEA3DFA8-87E6-4865-84A7-8B7364EADAAA}"/>
          </ac:spMkLst>
        </pc:spChg>
        <pc:spChg chg="add del mod">
          <ac:chgData name="Atish Bhana" userId="9903eb24-aa77-419d-807a-f1b6e3236fa1" providerId="ADAL" clId="{547BB436-C497-4433-9D36-6C119E719086}" dt="2020-08-15T12:11:34.431" v="730"/>
          <ac:spMkLst>
            <pc:docMk/>
            <pc:sldMk cId="1366474424" sldId="286"/>
            <ac:spMk id="59" creationId="{7D251AD9-7A74-4CBC-BF43-0A77739A5D63}"/>
          </ac:spMkLst>
        </pc:spChg>
        <pc:spChg chg="add del mod">
          <ac:chgData name="Atish Bhana" userId="9903eb24-aa77-419d-807a-f1b6e3236fa1" providerId="ADAL" clId="{547BB436-C497-4433-9D36-6C119E719086}" dt="2020-08-15T12:11:34.431" v="730"/>
          <ac:spMkLst>
            <pc:docMk/>
            <pc:sldMk cId="1366474424" sldId="286"/>
            <ac:spMk id="60" creationId="{ADD1D38C-2526-4E6E-B3A8-A1A7327ED350}"/>
          </ac:spMkLst>
        </pc:spChg>
        <pc:spChg chg="add del mod">
          <ac:chgData name="Atish Bhana" userId="9903eb24-aa77-419d-807a-f1b6e3236fa1" providerId="ADAL" clId="{547BB436-C497-4433-9D36-6C119E719086}" dt="2020-08-15T12:11:34.431" v="730"/>
          <ac:spMkLst>
            <pc:docMk/>
            <pc:sldMk cId="1366474424" sldId="286"/>
            <ac:spMk id="61" creationId="{5C61D9F5-49B4-435C-9824-0187BCA0228B}"/>
          </ac:spMkLst>
        </pc:spChg>
        <pc:spChg chg="add del mod">
          <ac:chgData name="Atish Bhana" userId="9903eb24-aa77-419d-807a-f1b6e3236fa1" providerId="ADAL" clId="{547BB436-C497-4433-9D36-6C119E719086}" dt="2020-08-15T12:11:34.431" v="730"/>
          <ac:spMkLst>
            <pc:docMk/>
            <pc:sldMk cId="1366474424" sldId="286"/>
            <ac:spMk id="62" creationId="{47C6AE23-EA24-43B4-BF02-8415D2BB199F}"/>
          </ac:spMkLst>
        </pc:spChg>
        <pc:spChg chg="add del">
          <ac:chgData name="Atish Bhana" userId="9903eb24-aa77-419d-807a-f1b6e3236fa1" providerId="ADAL" clId="{547BB436-C497-4433-9D36-6C119E719086}" dt="2020-08-15T12:11:31.472" v="728"/>
          <ac:spMkLst>
            <pc:docMk/>
            <pc:sldMk cId="1366474424" sldId="286"/>
            <ac:spMk id="63" creationId="{301D8844-58C5-4B6D-A79E-8076B1E08AC1}"/>
          </ac:spMkLst>
        </pc:spChg>
        <pc:spChg chg="add del">
          <ac:chgData name="Atish Bhana" userId="9903eb24-aa77-419d-807a-f1b6e3236fa1" providerId="ADAL" clId="{547BB436-C497-4433-9D36-6C119E719086}" dt="2020-08-15T12:11:31.472" v="728"/>
          <ac:spMkLst>
            <pc:docMk/>
            <pc:sldMk cId="1366474424" sldId="286"/>
            <ac:spMk id="64" creationId="{3D876EC4-A36B-4A29-994C-BEA262C9B2E4}"/>
          </ac:spMkLst>
        </pc:spChg>
        <pc:spChg chg="add del">
          <ac:chgData name="Atish Bhana" userId="9903eb24-aa77-419d-807a-f1b6e3236fa1" providerId="ADAL" clId="{547BB436-C497-4433-9D36-6C119E719086}" dt="2020-08-15T12:11:31.472" v="728"/>
          <ac:spMkLst>
            <pc:docMk/>
            <pc:sldMk cId="1366474424" sldId="286"/>
            <ac:spMk id="65" creationId="{D015B9AF-7E18-4E3A-870A-A16DC833F9CF}"/>
          </ac:spMkLst>
        </pc:spChg>
        <pc:spChg chg="add del">
          <ac:chgData name="Atish Bhana" userId="9903eb24-aa77-419d-807a-f1b6e3236fa1" providerId="ADAL" clId="{547BB436-C497-4433-9D36-6C119E719086}" dt="2020-08-15T12:11:31.472" v="728"/>
          <ac:spMkLst>
            <pc:docMk/>
            <pc:sldMk cId="1366474424" sldId="286"/>
            <ac:spMk id="66" creationId="{99A17757-F64A-4897-8BE2-CFF6D14FB565}"/>
          </ac:spMkLst>
        </pc:spChg>
        <pc:spChg chg="add mod">
          <ac:chgData name="Atish Bhana" userId="9903eb24-aa77-419d-807a-f1b6e3236fa1" providerId="ADAL" clId="{547BB436-C497-4433-9D36-6C119E719086}" dt="2020-08-15T12:12:44.057" v="758" actId="1036"/>
          <ac:spMkLst>
            <pc:docMk/>
            <pc:sldMk cId="1366474424" sldId="286"/>
            <ac:spMk id="67" creationId="{FF7D7F35-4F33-4191-8C3E-3C237BE45DDE}"/>
          </ac:spMkLst>
        </pc:spChg>
        <pc:spChg chg="add mod">
          <ac:chgData name="Atish Bhana" userId="9903eb24-aa77-419d-807a-f1b6e3236fa1" providerId="ADAL" clId="{547BB436-C497-4433-9D36-6C119E719086}" dt="2020-08-15T12:12:44.057" v="758" actId="1036"/>
          <ac:spMkLst>
            <pc:docMk/>
            <pc:sldMk cId="1366474424" sldId="286"/>
            <ac:spMk id="68" creationId="{C1F72BF7-A741-438D-B37D-EB39A78FCC72}"/>
          </ac:spMkLst>
        </pc:spChg>
        <pc:spChg chg="add mod">
          <ac:chgData name="Atish Bhana" userId="9903eb24-aa77-419d-807a-f1b6e3236fa1" providerId="ADAL" clId="{547BB436-C497-4433-9D36-6C119E719086}" dt="2020-08-15T12:12:44.057" v="758" actId="1036"/>
          <ac:spMkLst>
            <pc:docMk/>
            <pc:sldMk cId="1366474424" sldId="286"/>
            <ac:spMk id="69" creationId="{605030CA-41F6-429A-BD80-BAB36A4FFBA5}"/>
          </ac:spMkLst>
        </pc:spChg>
        <pc:spChg chg="add mod">
          <ac:chgData name="Atish Bhana" userId="9903eb24-aa77-419d-807a-f1b6e3236fa1" providerId="ADAL" clId="{547BB436-C497-4433-9D36-6C119E719086}" dt="2020-08-15T12:12:44.057" v="758" actId="1036"/>
          <ac:spMkLst>
            <pc:docMk/>
            <pc:sldMk cId="1366474424" sldId="286"/>
            <ac:spMk id="70" creationId="{2695F474-C776-48D2-8ADF-EB1D2722BCCA}"/>
          </ac:spMkLst>
        </pc:spChg>
        <pc:spChg chg="add mod">
          <ac:chgData name="Atish Bhana" userId="9903eb24-aa77-419d-807a-f1b6e3236fa1" providerId="ADAL" clId="{547BB436-C497-4433-9D36-6C119E719086}" dt="2020-08-15T12:12:52.578" v="785" actId="1035"/>
          <ac:spMkLst>
            <pc:docMk/>
            <pc:sldMk cId="1366474424" sldId="286"/>
            <ac:spMk id="71" creationId="{DA92D6B9-7D00-4D5E-8A2E-4A1C32624AB8}"/>
          </ac:spMkLst>
        </pc:spChg>
        <pc:spChg chg="add mod">
          <ac:chgData name="Atish Bhana" userId="9903eb24-aa77-419d-807a-f1b6e3236fa1" providerId="ADAL" clId="{547BB436-C497-4433-9D36-6C119E719086}" dt="2020-08-15T12:12:52.578" v="785" actId="1035"/>
          <ac:spMkLst>
            <pc:docMk/>
            <pc:sldMk cId="1366474424" sldId="286"/>
            <ac:spMk id="72" creationId="{513D5102-B0AD-4208-9CF0-2337CA169D8D}"/>
          </ac:spMkLst>
        </pc:spChg>
        <pc:spChg chg="add mod">
          <ac:chgData name="Atish Bhana" userId="9903eb24-aa77-419d-807a-f1b6e3236fa1" providerId="ADAL" clId="{547BB436-C497-4433-9D36-6C119E719086}" dt="2020-08-15T12:12:52.578" v="785" actId="1035"/>
          <ac:spMkLst>
            <pc:docMk/>
            <pc:sldMk cId="1366474424" sldId="286"/>
            <ac:spMk id="73" creationId="{6E762496-2F10-419A-B746-BF5B5CBF203B}"/>
          </ac:spMkLst>
        </pc:spChg>
        <pc:spChg chg="add mod">
          <ac:chgData name="Atish Bhana" userId="9903eb24-aa77-419d-807a-f1b6e3236fa1" providerId="ADAL" clId="{547BB436-C497-4433-9D36-6C119E719086}" dt="2020-08-15T12:12:52.578" v="785" actId="1035"/>
          <ac:spMkLst>
            <pc:docMk/>
            <pc:sldMk cId="1366474424" sldId="286"/>
            <ac:spMk id="74" creationId="{5E5BC37F-2400-439D-9F2A-F1E51B44EB0F}"/>
          </ac:spMkLst>
        </pc:spChg>
        <pc:spChg chg="add mod">
          <ac:chgData name="Atish Bhana" userId="9903eb24-aa77-419d-807a-f1b6e3236fa1" providerId="ADAL" clId="{547BB436-C497-4433-9D36-6C119E719086}" dt="2020-08-15T12:13:01.261" v="814" actId="1036"/>
          <ac:spMkLst>
            <pc:docMk/>
            <pc:sldMk cId="1366474424" sldId="286"/>
            <ac:spMk id="75" creationId="{E90D00F4-7223-47F4-A12F-0F3C027854DC}"/>
          </ac:spMkLst>
        </pc:spChg>
        <pc:spChg chg="add mod">
          <ac:chgData name="Atish Bhana" userId="9903eb24-aa77-419d-807a-f1b6e3236fa1" providerId="ADAL" clId="{547BB436-C497-4433-9D36-6C119E719086}" dt="2020-08-15T12:13:01.261" v="814" actId="1036"/>
          <ac:spMkLst>
            <pc:docMk/>
            <pc:sldMk cId="1366474424" sldId="286"/>
            <ac:spMk id="76" creationId="{BEA9598F-294E-4850-93DD-1724A5FA8FA2}"/>
          </ac:spMkLst>
        </pc:spChg>
        <pc:spChg chg="add mod">
          <ac:chgData name="Atish Bhana" userId="9903eb24-aa77-419d-807a-f1b6e3236fa1" providerId="ADAL" clId="{547BB436-C497-4433-9D36-6C119E719086}" dt="2020-08-15T12:13:01.261" v="814" actId="1036"/>
          <ac:spMkLst>
            <pc:docMk/>
            <pc:sldMk cId="1366474424" sldId="286"/>
            <ac:spMk id="77" creationId="{D057A360-9E9B-41D6-A3D4-B029A3881730}"/>
          </ac:spMkLst>
        </pc:spChg>
        <pc:spChg chg="add mod">
          <ac:chgData name="Atish Bhana" userId="9903eb24-aa77-419d-807a-f1b6e3236fa1" providerId="ADAL" clId="{547BB436-C497-4433-9D36-6C119E719086}" dt="2020-08-15T12:13:01.261" v="814" actId="1036"/>
          <ac:spMkLst>
            <pc:docMk/>
            <pc:sldMk cId="1366474424" sldId="286"/>
            <ac:spMk id="78" creationId="{1828B6D4-D7D7-46B7-B3FD-528533FD7621}"/>
          </ac:spMkLst>
        </pc:spChg>
        <pc:spChg chg="add mod">
          <ac:chgData name="Atish Bhana" userId="9903eb24-aa77-419d-807a-f1b6e3236fa1" providerId="ADAL" clId="{547BB436-C497-4433-9D36-6C119E719086}" dt="2020-08-15T12:13:08.195" v="842" actId="1035"/>
          <ac:spMkLst>
            <pc:docMk/>
            <pc:sldMk cId="1366474424" sldId="286"/>
            <ac:spMk id="79" creationId="{8E11CE20-32D3-4424-ABDB-DE29819A2610}"/>
          </ac:spMkLst>
        </pc:spChg>
        <pc:spChg chg="add mod">
          <ac:chgData name="Atish Bhana" userId="9903eb24-aa77-419d-807a-f1b6e3236fa1" providerId="ADAL" clId="{547BB436-C497-4433-9D36-6C119E719086}" dt="2020-08-15T12:13:08.195" v="842" actId="1035"/>
          <ac:spMkLst>
            <pc:docMk/>
            <pc:sldMk cId="1366474424" sldId="286"/>
            <ac:spMk id="80" creationId="{B89AE7B3-C28F-4DC2-BEDB-589AE855BE78}"/>
          </ac:spMkLst>
        </pc:spChg>
        <pc:spChg chg="add mod">
          <ac:chgData name="Atish Bhana" userId="9903eb24-aa77-419d-807a-f1b6e3236fa1" providerId="ADAL" clId="{547BB436-C497-4433-9D36-6C119E719086}" dt="2020-08-15T12:13:08.195" v="842" actId="1035"/>
          <ac:spMkLst>
            <pc:docMk/>
            <pc:sldMk cId="1366474424" sldId="286"/>
            <ac:spMk id="81" creationId="{11B34F69-E63D-4B57-BC7D-95911E6D89EB}"/>
          </ac:spMkLst>
        </pc:spChg>
        <pc:spChg chg="add del mod">
          <ac:chgData name="Atish Bhana" userId="9903eb24-aa77-419d-807a-f1b6e3236fa1" providerId="ADAL" clId="{547BB436-C497-4433-9D36-6C119E719086}" dt="2020-08-15T12:16:31.303" v="846" actId="478"/>
          <ac:spMkLst>
            <pc:docMk/>
            <pc:sldMk cId="1366474424" sldId="286"/>
            <ac:spMk id="82" creationId="{D5962F53-03A8-4EBC-A205-1CC71C62B4AB}"/>
          </ac:spMkLst>
        </pc:spChg>
        <pc:grpChg chg="add mod">
          <ac:chgData name="Atish Bhana" userId="9903eb24-aa77-419d-807a-f1b6e3236fa1" providerId="ADAL" clId="{547BB436-C497-4433-9D36-6C119E719086}" dt="2020-08-15T11:58:35.185" v="441" actId="164"/>
          <ac:grpSpMkLst>
            <pc:docMk/>
            <pc:sldMk cId="1366474424" sldId="286"/>
            <ac:grpSpMk id="26" creationId="{DEC7896C-1659-4C04-81A3-6A248B808570}"/>
          </ac:grpSpMkLst>
        </pc:grpChg>
        <pc:picChg chg="add del mod">
          <ac:chgData name="Atish Bhana" userId="9903eb24-aa77-419d-807a-f1b6e3236fa1" providerId="ADAL" clId="{547BB436-C497-4433-9D36-6C119E719086}" dt="2020-08-15T12:19:44.457" v="875" actId="14100"/>
          <ac:picMkLst>
            <pc:docMk/>
            <pc:sldMk cId="1366474424" sldId="286"/>
            <ac:picMk id="5" creationId="{C8017989-4E3E-47B0-8AB3-3D605675AF5B}"/>
          </ac:picMkLst>
        </pc:picChg>
      </pc:sldChg>
      <pc:sldChg chg="add modTransition modAnim">
        <pc:chgData name="Atish Bhana" userId="9903eb24-aa77-419d-807a-f1b6e3236fa1" providerId="ADAL" clId="{547BB436-C497-4433-9D36-6C119E719086}" dt="2020-08-15T12:36:05.008" v="912"/>
        <pc:sldMkLst>
          <pc:docMk/>
          <pc:sldMk cId="212596335" sldId="287"/>
        </pc:sldMkLst>
      </pc:sldChg>
      <pc:sldChg chg="add del">
        <pc:chgData name="Atish Bhana" userId="9903eb24-aa77-419d-807a-f1b6e3236fa1" providerId="ADAL" clId="{547BB436-C497-4433-9D36-6C119E719086}" dt="2020-08-15T12:16:28.693" v="845"/>
        <pc:sldMkLst>
          <pc:docMk/>
          <pc:sldMk cId="940510143" sldId="287"/>
        </pc:sldMkLst>
      </pc:sldChg>
      <pc:sldChg chg="addSp modSp add del modAnim">
        <pc:chgData name="Atish Bhana" userId="9903eb24-aa77-419d-807a-f1b6e3236fa1" providerId="ADAL" clId="{547BB436-C497-4433-9D36-6C119E719086}" dt="2020-08-15T12:00:46.666" v="449"/>
        <pc:sldMkLst>
          <pc:docMk/>
          <pc:sldMk cId="2049123405" sldId="287"/>
        </pc:sldMkLst>
        <pc:spChg chg="mod">
          <ac:chgData name="Atish Bhana" userId="9903eb24-aa77-419d-807a-f1b6e3236fa1" providerId="ADAL" clId="{547BB436-C497-4433-9D36-6C119E719086}" dt="2020-08-15T11:59:07.423" v="445" actId="164"/>
          <ac:spMkLst>
            <pc:docMk/>
            <pc:sldMk cId="2049123405" sldId="287"/>
            <ac:spMk id="2" creationId="{976C28D6-35F8-4CC7-9128-30F31C7698E2}"/>
          </ac:spMkLst>
        </pc:spChg>
        <pc:spChg chg="mod">
          <ac:chgData name="Atish Bhana" userId="9903eb24-aa77-419d-807a-f1b6e3236fa1" providerId="ADAL" clId="{547BB436-C497-4433-9D36-6C119E719086}" dt="2020-08-15T11:59:07.423" v="445" actId="164"/>
          <ac:spMkLst>
            <pc:docMk/>
            <pc:sldMk cId="2049123405" sldId="287"/>
            <ac:spMk id="7" creationId="{0E10AF99-65DF-40DE-91FA-E761ADC53B0F}"/>
          </ac:spMkLst>
        </pc:spChg>
        <pc:spChg chg="add mod">
          <ac:chgData name="Atish Bhana" userId="9903eb24-aa77-419d-807a-f1b6e3236fa1" providerId="ADAL" clId="{547BB436-C497-4433-9D36-6C119E719086}" dt="2020-08-15T12:00:45.455" v="448" actId="571"/>
          <ac:spMkLst>
            <pc:docMk/>
            <pc:sldMk cId="2049123405" sldId="287"/>
            <ac:spMk id="8" creationId="{E224AE02-C369-4070-AA76-B1702BCB3CCF}"/>
          </ac:spMkLst>
        </pc:spChg>
        <pc:spChg chg="add mod">
          <ac:chgData name="Atish Bhana" userId="9903eb24-aa77-419d-807a-f1b6e3236fa1" providerId="ADAL" clId="{547BB436-C497-4433-9D36-6C119E719086}" dt="2020-08-15T12:00:45.455" v="448" actId="571"/>
          <ac:spMkLst>
            <pc:docMk/>
            <pc:sldMk cId="2049123405" sldId="287"/>
            <ac:spMk id="9" creationId="{1B9982C3-BC47-4C36-9316-C4154262FF3F}"/>
          </ac:spMkLst>
        </pc:spChg>
        <pc:grpChg chg="add mod">
          <ac:chgData name="Atish Bhana" userId="9903eb24-aa77-419d-807a-f1b6e3236fa1" providerId="ADAL" clId="{547BB436-C497-4433-9D36-6C119E719086}" dt="2020-08-15T11:59:07.423" v="445" actId="164"/>
          <ac:grpSpMkLst>
            <pc:docMk/>
            <pc:sldMk cId="2049123405" sldId="287"/>
            <ac:grpSpMk id="10" creationId="{28544C0C-A299-4ADF-8E2F-16CC5FFF9FA4}"/>
          </ac:grpSpMkLst>
        </pc:grpChg>
      </pc:sldChg>
      <pc:sldChg chg="add del">
        <pc:chgData name="Atish Bhana" userId="9903eb24-aa77-419d-807a-f1b6e3236fa1" providerId="ADAL" clId="{547BB436-C497-4433-9D36-6C119E719086}" dt="2020-08-15T12:19:23.170" v="868" actId="2696"/>
        <pc:sldMkLst>
          <pc:docMk/>
          <pc:sldMk cId="2736573718" sldId="287"/>
        </pc:sldMkLst>
      </pc:sldChg>
      <pc:sldChg chg="modSp add ord">
        <pc:chgData name="Atish Bhana" userId="9903eb24-aa77-419d-807a-f1b6e3236fa1" providerId="ADAL" clId="{547BB436-C497-4433-9D36-6C119E719086}" dt="2020-08-16T09:30:32.032" v="935" actId="20577"/>
        <pc:sldMkLst>
          <pc:docMk/>
          <pc:sldMk cId="2936585553" sldId="288"/>
        </pc:sldMkLst>
        <pc:spChg chg="mod">
          <ac:chgData name="Atish Bhana" userId="9903eb24-aa77-419d-807a-f1b6e3236fa1" providerId="ADAL" clId="{547BB436-C497-4433-9D36-6C119E719086}" dt="2020-08-16T09:30:32.032" v="935" actId="20577"/>
          <ac:spMkLst>
            <pc:docMk/>
            <pc:sldMk cId="2936585553" sldId="288"/>
            <ac:spMk id="92" creationId="{00000000-0000-0000-0000-000000000000}"/>
          </ac:spMkLst>
        </pc:spChg>
      </pc:sldChg>
      <pc:sldChg chg="modSp add">
        <pc:chgData name="Atish Bhana" userId="9903eb24-aa77-419d-807a-f1b6e3236fa1" providerId="ADAL" clId="{547BB436-C497-4433-9D36-6C119E719086}" dt="2020-08-16T09:41:13.023" v="952" actId="14100"/>
        <pc:sldMkLst>
          <pc:docMk/>
          <pc:sldMk cId="900547644" sldId="289"/>
        </pc:sldMkLst>
        <pc:spChg chg="mod">
          <ac:chgData name="Atish Bhana" userId="9903eb24-aa77-419d-807a-f1b6e3236fa1" providerId="ADAL" clId="{547BB436-C497-4433-9D36-6C119E719086}" dt="2020-08-16T09:41:13.023" v="952" actId="14100"/>
          <ac:spMkLst>
            <pc:docMk/>
            <pc:sldMk cId="900547644" sldId="289"/>
            <ac:spMk id="5" creationId="{00000000-0000-0000-0000-000000000000}"/>
          </ac:spMkLst>
        </pc:spChg>
      </pc:sldChg>
      <pc:sldChg chg="modSp add setBg">
        <pc:chgData name="Atish Bhana" userId="9903eb24-aa77-419d-807a-f1b6e3236fa1" providerId="ADAL" clId="{547BB436-C497-4433-9D36-6C119E719086}" dt="2020-08-16T09:41:02.561" v="949" actId="113"/>
        <pc:sldMkLst>
          <pc:docMk/>
          <pc:sldMk cId="3672198484" sldId="290"/>
        </pc:sldMkLst>
        <pc:spChg chg="mod">
          <ac:chgData name="Atish Bhana" userId="9903eb24-aa77-419d-807a-f1b6e3236fa1" providerId="ADAL" clId="{547BB436-C497-4433-9D36-6C119E719086}" dt="2020-08-16T09:41:02.561" v="949" actId="113"/>
          <ac:spMkLst>
            <pc:docMk/>
            <pc:sldMk cId="3672198484" sldId="290"/>
            <ac:spMk id="2" creationId="{00000000-0000-0000-0000-000000000000}"/>
          </ac:spMkLst>
        </pc:spChg>
      </pc:sldChg>
      <pc:sldChg chg="modSp add setBg">
        <pc:chgData name="Atish Bhana" userId="9903eb24-aa77-419d-807a-f1b6e3236fa1" providerId="ADAL" clId="{547BB436-C497-4433-9D36-6C119E719086}" dt="2020-08-16T09:41:39.029" v="956" actId="113"/>
        <pc:sldMkLst>
          <pc:docMk/>
          <pc:sldMk cId="3966358058" sldId="295"/>
        </pc:sldMkLst>
        <pc:spChg chg="mod">
          <ac:chgData name="Atish Bhana" userId="9903eb24-aa77-419d-807a-f1b6e3236fa1" providerId="ADAL" clId="{547BB436-C497-4433-9D36-6C119E719086}" dt="2020-08-16T09:41:33.945" v="954" actId="113"/>
          <ac:spMkLst>
            <pc:docMk/>
            <pc:sldMk cId="3966358058" sldId="295"/>
            <ac:spMk id="44" creationId="{00000000-0000-0000-0000-000000000000}"/>
          </ac:spMkLst>
        </pc:spChg>
        <pc:spChg chg="mod">
          <ac:chgData name="Atish Bhana" userId="9903eb24-aa77-419d-807a-f1b6e3236fa1" providerId="ADAL" clId="{547BB436-C497-4433-9D36-6C119E719086}" dt="2020-08-16T09:41:39.029" v="956" actId="113"/>
          <ac:spMkLst>
            <pc:docMk/>
            <pc:sldMk cId="3966358058" sldId="295"/>
            <ac:spMk id="45" creationId="{00000000-0000-0000-0000-000000000000}"/>
          </ac:spMkLst>
        </pc:spChg>
      </pc:sldChg>
      <pc:sldChg chg="modSp add">
        <pc:chgData name="Atish Bhana" userId="9903eb24-aa77-419d-807a-f1b6e3236fa1" providerId="ADAL" clId="{547BB436-C497-4433-9D36-6C119E719086}" dt="2020-08-16T09:42:06.458" v="969" actId="1076"/>
        <pc:sldMkLst>
          <pc:docMk/>
          <pc:sldMk cId="704600449" sldId="296"/>
        </pc:sldMkLst>
        <pc:spChg chg="mod">
          <ac:chgData name="Atish Bhana" userId="9903eb24-aa77-419d-807a-f1b6e3236fa1" providerId="ADAL" clId="{547BB436-C497-4433-9D36-6C119E719086}" dt="2020-08-16T09:42:06.458" v="969" actId="1076"/>
          <ac:spMkLst>
            <pc:docMk/>
            <pc:sldMk cId="704600449" sldId="296"/>
            <ac:spMk id="8" creationId="{00000000-0000-0000-0000-000000000000}"/>
          </ac:spMkLst>
        </pc:spChg>
      </pc:sldChg>
      <pc:sldChg chg="add">
        <pc:chgData name="Atish Bhana" userId="9903eb24-aa77-419d-807a-f1b6e3236fa1" providerId="ADAL" clId="{547BB436-C497-4433-9D36-6C119E719086}" dt="2020-08-16T09:58:41.662" v="1275"/>
        <pc:sldMkLst>
          <pc:docMk/>
          <pc:sldMk cId="1281182043" sldId="297"/>
        </pc:sldMkLst>
      </pc:sldChg>
      <pc:sldChg chg="addSp delSp modSp add setBg">
        <pc:chgData name="Atish Bhana" userId="9903eb24-aa77-419d-807a-f1b6e3236fa1" providerId="ADAL" clId="{547BB436-C497-4433-9D36-6C119E719086}" dt="2020-08-18T17:22:14.460" v="3646"/>
        <pc:sldMkLst>
          <pc:docMk/>
          <pc:sldMk cId="7960177" sldId="298"/>
        </pc:sldMkLst>
        <pc:spChg chg="add del mod">
          <ac:chgData name="Atish Bhana" userId="9903eb24-aa77-419d-807a-f1b6e3236fa1" providerId="ADAL" clId="{547BB436-C497-4433-9D36-6C119E719086}" dt="2020-08-17T17:43:48.622" v="3016" actId="478"/>
          <ac:spMkLst>
            <pc:docMk/>
            <pc:sldMk cId="7960177" sldId="298"/>
            <ac:spMk id="3" creationId="{7B297A92-E5AA-4606-B480-BC0089094854}"/>
          </ac:spMkLst>
        </pc:spChg>
        <pc:spChg chg="add del mod">
          <ac:chgData name="Atish Bhana" userId="9903eb24-aa77-419d-807a-f1b6e3236fa1" providerId="ADAL" clId="{547BB436-C497-4433-9D36-6C119E719086}" dt="2020-08-17T18:41:27.666" v="3373" actId="478"/>
          <ac:spMkLst>
            <pc:docMk/>
            <pc:sldMk cId="7960177" sldId="298"/>
            <ac:spMk id="4" creationId="{ACD36254-A2FE-4E24-BD34-A07A27061A59}"/>
          </ac:spMkLst>
        </pc:spChg>
        <pc:picChg chg="add del mod modCrop">
          <ac:chgData name="Atish Bhana" userId="9903eb24-aa77-419d-807a-f1b6e3236fa1" providerId="ADAL" clId="{547BB436-C497-4433-9D36-6C119E719086}" dt="2020-08-17T18:24:49.145" v="3296" actId="478"/>
          <ac:picMkLst>
            <pc:docMk/>
            <pc:sldMk cId="7960177" sldId="298"/>
            <ac:picMk id="2" creationId="{3120F149-670E-45BA-88F0-C7B5FDC8C67B}"/>
          </ac:picMkLst>
        </pc:picChg>
        <pc:picChg chg="add mod">
          <ac:chgData name="Atish Bhana" userId="9903eb24-aa77-419d-807a-f1b6e3236fa1" providerId="ADAL" clId="{547BB436-C497-4433-9D36-6C119E719086}" dt="2020-08-17T17:36:59.450" v="2983" actId="571"/>
          <ac:picMkLst>
            <pc:docMk/>
            <pc:sldMk cId="7960177" sldId="298"/>
            <ac:picMk id="5" creationId="{BA4CA2C0-477F-4279-AEEA-C059A75A7F15}"/>
          </ac:picMkLst>
        </pc:picChg>
        <pc:picChg chg="add">
          <ac:chgData name="Atish Bhana" userId="9903eb24-aa77-419d-807a-f1b6e3236fa1" providerId="ADAL" clId="{547BB436-C497-4433-9D36-6C119E719086}" dt="2020-08-18T17:22:14.460" v="3646"/>
          <ac:picMkLst>
            <pc:docMk/>
            <pc:sldMk cId="7960177" sldId="298"/>
            <ac:picMk id="2050" creationId="{4BE6F1D9-C42B-4470-967E-AF2D4AB4EC0D}"/>
          </ac:picMkLst>
        </pc:picChg>
      </pc:sldChg>
      <pc:sldChg chg="addSp delSp add setBg">
        <pc:chgData name="Atish Bhana" userId="9903eb24-aa77-419d-807a-f1b6e3236fa1" providerId="ADAL" clId="{547BB436-C497-4433-9D36-6C119E719086}" dt="2020-08-19T17:09:47.963" v="3650"/>
        <pc:sldMkLst>
          <pc:docMk/>
          <pc:sldMk cId="1525871872" sldId="299"/>
        </pc:sldMkLst>
        <pc:picChg chg="add del">
          <ac:chgData name="Atish Bhana" userId="9903eb24-aa77-419d-807a-f1b6e3236fa1" providerId="ADAL" clId="{547BB436-C497-4433-9D36-6C119E719086}" dt="2020-08-19T17:08:28.828" v="3649"/>
          <ac:picMkLst>
            <pc:docMk/>
            <pc:sldMk cId="1525871872" sldId="299"/>
            <ac:picMk id="1026" creationId="{9C1A9F92-93EA-4B7D-8E85-9B167CDBD6AE}"/>
          </ac:picMkLst>
        </pc:picChg>
        <pc:picChg chg="add">
          <ac:chgData name="Atish Bhana" userId="9903eb24-aa77-419d-807a-f1b6e3236fa1" providerId="ADAL" clId="{547BB436-C497-4433-9D36-6C119E719086}" dt="2020-08-19T17:09:47.963" v="3650"/>
          <ac:picMkLst>
            <pc:docMk/>
            <pc:sldMk cId="1525871872" sldId="299"/>
            <ac:picMk id="1028" creationId="{8CBDCACF-6D24-4622-B298-C82E90AE48D8}"/>
          </ac:picMkLst>
        </pc:picChg>
      </pc:sldChg>
      <pc:sldChg chg="addSp add setBg">
        <pc:chgData name="Atish Bhana" userId="9903eb24-aa77-419d-807a-f1b6e3236fa1" providerId="ADAL" clId="{547BB436-C497-4433-9D36-6C119E719086}" dt="2020-08-19T17:22:24.244" v="3728"/>
        <pc:sldMkLst>
          <pc:docMk/>
          <pc:sldMk cId="3997196362" sldId="300"/>
        </pc:sldMkLst>
        <pc:picChg chg="add">
          <ac:chgData name="Atish Bhana" userId="9903eb24-aa77-419d-807a-f1b6e3236fa1" providerId="ADAL" clId="{547BB436-C497-4433-9D36-6C119E719086}" dt="2020-08-19T17:22:24.244" v="3728"/>
          <ac:picMkLst>
            <pc:docMk/>
            <pc:sldMk cId="3997196362" sldId="300"/>
            <ac:picMk id="8194" creationId="{A750E3DC-B74C-4A27-B348-F9111462076E}"/>
          </ac:picMkLst>
        </pc:picChg>
      </pc:sldChg>
      <pc:sldChg chg="addSp modSp add setBg">
        <pc:chgData name="Atish Bhana" userId="9903eb24-aa77-419d-807a-f1b6e3236fa1" providerId="ADAL" clId="{547BB436-C497-4433-9D36-6C119E719086}" dt="2020-08-19T17:24:53.816" v="3745" actId="1076"/>
        <pc:sldMkLst>
          <pc:docMk/>
          <pc:sldMk cId="3992037470" sldId="301"/>
        </pc:sldMkLst>
        <pc:spChg chg="add mod">
          <ac:chgData name="Atish Bhana" userId="9903eb24-aa77-419d-807a-f1b6e3236fa1" providerId="ADAL" clId="{547BB436-C497-4433-9D36-6C119E719086}" dt="2020-08-19T17:24:53.816" v="3745" actId="1076"/>
          <ac:spMkLst>
            <pc:docMk/>
            <pc:sldMk cId="3992037470" sldId="301"/>
            <ac:spMk id="2" creationId="{4EE068B5-8FB5-4544-94FF-A0C9CEAC2621}"/>
          </ac:spMkLst>
        </pc:spChg>
        <pc:picChg chg="add">
          <ac:chgData name="Atish Bhana" userId="9903eb24-aa77-419d-807a-f1b6e3236fa1" providerId="ADAL" clId="{547BB436-C497-4433-9D36-6C119E719086}" dt="2020-08-19T17:24:36.161" v="3729"/>
          <ac:picMkLst>
            <pc:docMk/>
            <pc:sldMk cId="3992037470" sldId="301"/>
            <ac:picMk id="9218" creationId="{3B9F8DDB-131F-4451-B0B0-AABE5A050276}"/>
          </ac:picMkLst>
        </pc:picChg>
      </pc:sldChg>
      <pc:sldChg chg="add setBg">
        <pc:chgData name="Atish Bhana" userId="9903eb24-aa77-419d-807a-f1b6e3236fa1" providerId="ADAL" clId="{547BB436-C497-4433-9D36-6C119E719086}" dt="2020-08-16T14:09:25.775" v="1759"/>
        <pc:sldMkLst>
          <pc:docMk/>
          <pc:sldMk cId="2937394630" sldId="302"/>
        </pc:sldMkLst>
      </pc:sldChg>
      <pc:sldChg chg="addSp delSp modSp add modTransition">
        <pc:chgData name="Atish Bhana" userId="9903eb24-aa77-419d-807a-f1b6e3236fa1" providerId="ADAL" clId="{547BB436-C497-4433-9D36-6C119E719086}" dt="2020-08-18T13:09:39.568" v="3642" actId="1036"/>
        <pc:sldMkLst>
          <pc:docMk/>
          <pc:sldMk cId="811913136" sldId="303"/>
        </pc:sldMkLst>
        <pc:spChg chg="add mod">
          <ac:chgData name="Atish Bhana" userId="9903eb24-aa77-419d-807a-f1b6e3236fa1" providerId="ADAL" clId="{547BB436-C497-4433-9D36-6C119E719086}" dt="2020-08-17T19:07:47.241" v="3498" actId="164"/>
          <ac:spMkLst>
            <pc:docMk/>
            <pc:sldMk cId="811913136" sldId="303"/>
            <ac:spMk id="2" creationId="{AD707ABA-B145-493F-A166-41EF8DD5F7A5}"/>
          </ac:spMkLst>
        </pc:spChg>
        <pc:spChg chg="add mod">
          <ac:chgData name="Atish Bhana" userId="9903eb24-aa77-419d-807a-f1b6e3236fa1" providerId="ADAL" clId="{547BB436-C497-4433-9D36-6C119E719086}" dt="2020-08-18T06:53:55.021" v="3633" actId="1076"/>
          <ac:spMkLst>
            <pc:docMk/>
            <pc:sldMk cId="811913136" sldId="303"/>
            <ac:spMk id="3" creationId="{3037EDAF-6C75-4D52-86A4-79B75986582C}"/>
          </ac:spMkLst>
        </pc:spChg>
        <pc:spChg chg="add mod">
          <ac:chgData name="Atish Bhana" userId="9903eb24-aa77-419d-807a-f1b6e3236fa1" providerId="ADAL" clId="{547BB436-C497-4433-9D36-6C119E719086}" dt="2020-08-17T19:07:53.798" v="3499" actId="164"/>
          <ac:spMkLst>
            <pc:docMk/>
            <pc:sldMk cId="811913136" sldId="303"/>
            <ac:spMk id="4" creationId="{1ED90563-1F9C-41FD-9F92-A415AF62DDE7}"/>
          </ac:spMkLst>
        </pc:spChg>
        <pc:spChg chg="add del mod">
          <ac:chgData name="Atish Bhana" userId="9903eb24-aa77-419d-807a-f1b6e3236fa1" providerId="ADAL" clId="{547BB436-C497-4433-9D36-6C119E719086}" dt="2020-08-17T18:24:00.144" v="3291" actId="11529"/>
          <ac:spMkLst>
            <pc:docMk/>
            <pc:sldMk cId="811913136" sldId="303"/>
            <ac:spMk id="5" creationId="{47E2D181-FE24-4862-A360-E7649844A39B}"/>
          </ac:spMkLst>
        </pc:spChg>
        <pc:spChg chg="add mod">
          <ac:chgData name="Atish Bhana" userId="9903eb24-aa77-419d-807a-f1b6e3236fa1" providerId="ADAL" clId="{547BB436-C497-4433-9D36-6C119E719086}" dt="2020-08-17T19:08:04.353" v="3500" actId="164"/>
          <ac:spMkLst>
            <pc:docMk/>
            <pc:sldMk cId="811913136" sldId="303"/>
            <ac:spMk id="6" creationId="{720396CC-0D8C-40B7-998D-983B9B03D038}"/>
          </ac:spMkLst>
        </pc:spChg>
        <pc:spChg chg="add del mod">
          <ac:chgData name="Atish Bhana" userId="9903eb24-aa77-419d-807a-f1b6e3236fa1" providerId="ADAL" clId="{547BB436-C497-4433-9D36-6C119E719086}" dt="2020-08-17T18:51:38.997" v="3437" actId="11529"/>
          <ac:spMkLst>
            <pc:docMk/>
            <pc:sldMk cId="811913136" sldId="303"/>
            <ac:spMk id="7" creationId="{4E966131-4564-470F-A714-A9742C8B80ED}"/>
          </ac:spMkLst>
        </pc:spChg>
        <pc:spChg chg="add del mod">
          <ac:chgData name="Atish Bhana" userId="9903eb24-aa77-419d-807a-f1b6e3236fa1" providerId="ADAL" clId="{547BB436-C497-4433-9D36-6C119E719086}" dt="2020-08-17T18:52:12.794" v="3439" actId="11529"/>
          <ac:spMkLst>
            <pc:docMk/>
            <pc:sldMk cId="811913136" sldId="303"/>
            <ac:spMk id="8" creationId="{4C05095E-9AC3-400A-9840-BB908184F881}"/>
          </ac:spMkLst>
        </pc:spChg>
        <pc:spChg chg="add mod">
          <ac:chgData name="Atish Bhana" userId="9903eb24-aa77-419d-807a-f1b6e3236fa1" providerId="ADAL" clId="{547BB436-C497-4433-9D36-6C119E719086}" dt="2020-08-17T19:07:40.114" v="3497" actId="164"/>
          <ac:spMkLst>
            <pc:docMk/>
            <pc:sldMk cId="811913136" sldId="303"/>
            <ac:spMk id="9" creationId="{1076D56E-FD68-4DFF-821B-85EB6BC33604}"/>
          </ac:spMkLst>
        </pc:spChg>
        <pc:spChg chg="add mod">
          <ac:chgData name="Atish Bhana" userId="9903eb24-aa77-419d-807a-f1b6e3236fa1" providerId="ADAL" clId="{547BB436-C497-4433-9D36-6C119E719086}" dt="2020-08-18T06:52:32.791" v="3621" actId="1076"/>
          <ac:spMkLst>
            <pc:docMk/>
            <pc:sldMk cId="811913136" sldId="303"/>
            <ac:spMk id="10" creationId="{6BA90710-6AAB-432B-AC22-675C62A4A41E}"/>
          </ac:spMkLst>
        </pc:spChg>
        <pc:spChg chg="del mod">
          <ac:chgData name="Atish Bhana" userId="9903eb24-aa77-419d-807a-f1b6e3236fa1" providerId="ADAL" clId="{547BB436-C497-4433-9D36-6C119E719086}" dt="2020-08-17T18:51:24.055" v="3435" actId="478"/>
          <ac:spMkLst>
            <pc:docMk/>
            <pc:sldMk cId="811913136" sldId="303"/>
            <ac:spMk id="15" creationId="{963268C1-50F6-4D8A-8B80-C3DBC329D441}"/>
          </ac:spMkLst>
        </pc:spChg>
        <pc:spChg chg="add del mod">
          <ac:chgData name="Atish Bhana" userId="9903eb24-aa77-419d-807a-f1b6e3236fa1" providerId="ADAL" clId="{547BB436-C497-4433-9D36-6C119E719086}" dt="2020-08-17T18:38:14.269" v="3337"/>
          <ac:spMkLst>
            <pc:docMk/>
            <pc:sldMk cId="811913136" sldId="303"/>
            <ac:spMk id="16" creationId="{FA660D13-A336-44D5-9AFD-2FAEB6702F9E}"/>
          </ac:spMkLst>
        </pc:spChg>
        <pc:spChg chg="add del mod">
          <ac:chgData name="Atish Bhana" userId="9903eb24-aa77-419d-807a-f1b6e3236fa1" providerId="ADAL" clId="{547BB436-C497-4433-9D36-6C119E719086}" dt="2020-08-17T18:57:03.477" v="3449" actId="478"/>
          <ac:spMkLst>
            <pc:docMk/>
            <pc:sldMk cId="811913136" sldId="303"/>
            <ac:spMk id="17" creationId="{3831AE81-56C1-4668-9C05-8ECB2976B01F}"/>
          </ac:spMkLst>
        </pc:spChg>
        <pc:spChg chg="add mod">
          <ac:chgData name="Atish Bhana" userId="9903eb24-aa77-419d-807a-f1b6e3236fa1" providerId="ADAL" clId="{547BB436-C497-4433-9D36-6C119E719086}" dt="2020-08-18T13:09:19.925" v="3638" actId="14100"/>
          <ac:spMkLst>
            <pc:docMk/>
            <pc:sldMk cId="811913136" sldId="303"/>
            <ac:spMk id="18" creationId="{9EF68BF2-3D8E-4ECD-90FA-AC75B4EE715A}"/>
          </ac:spMkLst>
        </pc:spChg>
        <pc:spChg chg="add del mod">
          <ac:chgData name="Atish Bhana" userId="9903eb24-aa77-419d-807a-f1b6e3236fa1" providerId="ADAL" clId="{547BB436-C497-4433-9D36-6C119E719086}" dt="2020-08-17T19:08:27.594" v="3503" actId="478"/>
          <ac:spMkLst>
            <pc:docMk/>
            <pc:sldMk cId="811913136" sldId="303"/>
            <ac:spMk id="19" creationId="{4FEC7E84-3A1A-4E62-8A28-FC54B1F36F63}"/>
          </ac:spMkLst>
        </pc:spChg>
        <pc:spChg chg="mod">
          <ac:chgData name="Atish Bhana" userId="9903eb24-aa77-419d-807a-f1b6e3236fa1" providerId="ADAL" clId="{547BB436-C497-4433-9D36-6C119E719086}" dt="2020-08-18T06:53:37.338" v="3628" actId="1076"/>
          <ac:spMkLst>
            <pc:docMk/>
            <pc:sldMk cId="811913136" sldId="303"/>
            <ac:spMk id="21" creationId="{D17AA4DD-88CF-4CB4-871D-B5067275E447}"/>
          </ac:spMkLst>
        </pc:spChg>
        <pc:spChg chg="mod">
          <ac:chgData name="Atish Bhana" userId="9903eb24-aa77-419d-807a-f1b6e3236fa1" providerId="ADAL" clId="{547BB436-C497-4433-9D36-6C119E719086}" dt="2020-08-17T19:07:47.241" v="3498" actId="164"/>
          <ac:spMkLst>
            <pc:docMk/>
            <pc:sldMk cId="811913136" sldId="303"/>
            <ac:spMk id="22" creationId="{F2C3C9B4-8D61-4862-8FDB-63B388CB2A27}"/>
          </ac:spMkLst>
        </pc:spChg>
        <pc:spChg chg="del mod">
          <ac:chgData name="Atish Bhana" userId="9903eb24-aa77-419d-807a-f1b6e3236fa1" providerId="ADAL" clId="{547BB436-C497-4433-9D36-6C119E719086}" dt="2020-08-17T18:23:39.034" v="3288" actId="478"/>
          <ac:spMkLst>
            <pc:docMk/>
            <pc:sldMk cId="811913136" sldId="303"/>
            <ac:spMk id="23" creationId="{DCC79762-4F61-41AD-A9A3-4D3FCB460878}"/>
          </ac:spMkLst>
        </pc:spChg>
        <pc:spChg chg="mod">
          <ac:chgData name="Atish Bhana" userId="9903eb24-aa77-419d-807a-f1b6e3236fa1" providerId="ADAL" clId="{547BB436-C497-4433-9D36-6C119E719086}" dt="2020-08-18T06:53:15.949" v="3626"/>
          <ac:spMkLst>
            <pc:docMk/>
            <pc:sldMk cId="811913136" sldId="303"/>
            <ac:spMk id="29" creationId="{5A3055EE-3E62-45FF-82D1-58D385A4ECE6}"/>
          </ac:spMkLst>
        </pc:spChg>
        <pc:spChg chg="mod">
          <ac:chgData name="Atish Bhana" userId="9903eb24-aa77-419d-807a-f1b6e3236fa1" providerId="ADAL" clId="{547BB436-C497-4433-9D36-6C119E719086}" dt="2020-08-17T19:07:53.798" v="3499" actId="164"/>
          <ac:spMkLst>
            <pc:docMk/>
            <pc:sldMk cId="811913136" sldId="303"/>
            <ac:spMk id="31" creationId="{BB2FD4C1-63D2-44BD-A66E-AD1D26E940BD}"/>
          </ac:spMkLst>
        </pc:spChg>
        <pc:spChg chg="del mod">
          <ac:chgData name="Atish Bhana" userId="9903eb24-aa77-419d-807a-f1b6e3236fa1" providerId="ADAL" clId="{547BB436-C497-4433-9D36-6C119E719086}" dt="2020-08-17T18:23:41.973" v="3289" actId="478"/>
          <ac:spMkLst>
            <pc:docMk/>
            <pc:sldMk cId="811913136" sldId="303"/>
            <ac:spMk id="39" creationId="{CE385361-4073-4278-9F04-D26DE2AF9BBF}"/>
          </ac:spMkLst>
        </pc:spChg>
        <pc:spChg chg="mod">
          <ac:chgData name="Atish Bhana" userId="9903eb24-aa77-419d-807a-f1b6e3236fa1" providerId="ADAL" clId="{547BB436-C497-4433-9D36-6C119E719086}" dt="2020-08-17T18:43:56.454" v="3392" actId="20577"/>
          <ac:spMkLst>
            <pc:docMk/>
            <pc:sldMk cId="811913136" sldId="303"/>
            <ac:spMk id="43" creationId="{F61F3AC6-63F8-4989-BD5A-4BD4BC8E7837}"/>
          </ac:spMkLst>
        </pc:spChg>
        <pc:grpChg chg="add mod">
          <ac:chgData name="Atish Bhana" userId="9903eb24-aa77-419d-807a-f1b6e3236fa1" providerId="ADAL" clId="{547BB436-C497-4433-9D36-6C119E719086}" dt="2020-08-18T06:52:14.647" v="3616" actId="14100"/>
          <ac:grpSpMkLst>
            <pc:docMk/>
            <pc:sldMk cId="811913136" sldId="303"/>
            <ac:grpSpMk id="11" creationId="{8D0AB6A5-2226-4FEB-8917-3A03FEAF3318}"/>
          </ac:grpSpMkLst>
        </pc:grpChg>
        <pc:grpChg chg="add mod">
          <ac:chgData name="Atish Bhana" userId="9903eb24-aa77-419d-807a-f1b6e3236fa1" providerId="ADAL" clId="{547BB436-C497-4433-9D36-6C119E719086}" dt="2020-08-18T13:09:39.568" v="3642" actId="1036"/>
          <ac:grpSpMkLst>
            <pc:docMk/>
            <pc:sldMk cId="811913136" sldId="303"/>
            <ac:grpSpMk id="12" creationId="{95693225-D263-4AEA-B6EC-70B80F0F42B3}"/>
          </ac:grpSpMkLst>
        </pc:grpChg>
        <pc:grpChg chg="add mod">
          <ac:chgData name="Atish Bhana" userId="9903eb24-aa77-419d-807a-f1b6e3236fa1" providerId="ADAL" clId="{547BB436-C497-4433-9D36-6C119E719086}" dt="2020-08-18T06:53:33.266" v="3627" actId="14100"/>
          <ac:grpSpMkLst>
            <pc:docMk/>
            <pc:sldMk cId="811913136" sldId="303"/>
            <ac:grpSpMk id="13" creationId="{573EE284-D257-4763-B2AE-08A08DC59867}"/>
          </ac:grpSpMkLst>
        </pc:grpChg>
        <pc:grpChg chg="add mod">
          <ac:chgData name="Atish Bhana" userId="9903eb24-aa77-419d-807a-f1b6e3236fa1" providerId="ADAL" clId="{547BB436-C497-4433-9D36-6C119E719086}" dt="2020-08-18T13:09:10.044" v="3636" actId="14100"/>
          <ac:grpSpMkLst>
            <pc:docMk/>
            <pc:sldMk cId="811913136" sldId="303"/>
            <ac:grpSpMk id="14" creationId="{3A800BEA-A79D-4D7A-939F-75BFC2719FFD}"/>
          </ac:grpSpMkLst>
        </pc:grpChg>
        <pc:grpChg chg="add mod">
          <ac:chgData name="Atish Bhana" userId="9903eb24-aa77-419d-807a-f1b6e3236fa1" providerId="ADAL" clId="{547BB436-C497-4433-9D36-6C119E719086}" dt="2020-08-18T06:52:14.647" v="3616" actId="14100"/>
          <ac:grpSpMkLst>
            <pc:docMk/>
            <pc:sldMk cId="811913136" sldId="303"/>
            <ac:grpSpMk id="20" creationId="{3DB28F6C-18CF-4558-8F15-28DF8613D25A}"/>
          </ac:grpSpMkLst>
        </pc:grpChg>
        <pc:picChg chg="add mod">
          <ac:chgData name="Atish Bhana" userId="9903eb24-aa77-419d-807a-f1b6e3236fa1" providerId="ADAL" clId="{547BB436-C497-4433-9D36-6C119E719086}" dt="2020-08-17T19:11:46.175" v="3611" actId="164"/>
          <ac:picMkLst>
            <pc:docMk/>
            <pc:sldMk cId="811913136" sldId="303"/>
            <ac:picMk id="1026" creationId="{BAA4DEA8-ECF3-4B3D-AECE-9186A611B5B9}"/>
          </ac:picMkLst>
        </pc:picChg>
        <pc:picChg chg="add mod">
          <ac:chgData name="Atish Bhana" userId="9903eb24-aa77-419d-807a-f1b6e3236fa1" providerId="ADAL" clId="{547BB436-C497-4433-9D36-6C119E719086}" dt="2020-08-17T19:11:46.175" v="3611" actId="164"/>
          <ac:picMkLst>
            <pc:docMk/>
            <pc:sldMk cId="811913136" sldId="303"/>
            <ac:picMk id="1028" creationId="{6AF6641C-BB7D-410B-A736-E5B419E5A9DA}"/>
          </ac:picMkLst>
        </pc:picChg>
        <pc:picChg chg="add del mod">
          <ac:chgData name="Atish Bhana" userId="9903eb24-aa77-419d-807a-f1b6e3236fa1" providerId="ADAL" clId="{547BB436-C497-4433-9D36-6C119E719086}" dt="2020-08-17T17:11:45.268" v="2760" actId="478"/>
          <ac:picMkLst>
            <pc:docMk/>
            <pc:sldMk cId="811913136" sldId="303"/>
            <ac:picMk id="3074" creationId="{1A98F487-3EE0-441E-84D2-511BF310A995}"/>
          </ac:picMkLst>
        </pc:picChg>
      </pc:sldChg>
      <pc:sldChg chg="add del">
        <pc:chgData name="Atish Bhana" userId="9903eb24-aa77-419d-807a-f1b6e3236fa1" providerId="ADAL" clId="{547BB436-C497-4433-9D36-6C119E719086}" dt="2020-08-17T17:03:01.548" v="2730" actId="2696"/>
        <pc:sldMkLst>
          <pc:docMk/>
          <pc:sldMk cId="3655975760" sldId="303"/>
        </pc:sldMkLst>
      </pc:sldChg>
      <pc:sldChg chg="addSp delSp modSp add">
        <pc:chgData name="Atish Bhana" userId="9903eb24-aa77-419d-807a-f1b6e3236fa1" providerId="ADAL" clId="{547BB436-C497-4433-9D36-6C119E719086}" dt="2020-08-18T17:10:14.920" v="3645" actId="1076"/>
        <pc:sldMkLst>
          <pc:docMk/>
          <pc:sldMk cId="1915983617" sldId="304"/>
        </pc:sldMkLst>
        <pc:spChg chg="del">
          <ac:chgData name="Atish Bhana" userId="9903eb24-aa77-419d-807a-f1b6e3236fa1" providerId="ADAL" clId="{547BB436-C497-4433-9D36-6C119E719086}" dt="2020-08-17T18:10:43.231" v="3183" actId="478"/>
          <ac:spMkLst>
            <pc:docMk/>
            <pc:sldMk cId="1915983617" sldId="304"/>
            <ac:spMk id="15" creationId="{963268C1-50F6-4D8A-8B80-C3DBC329D441}"/>
          </ac:spMkLst>
        </pc:spChg>
        <pc:spChg chg="del">
          <ac:chgData name="Atish Bhana" userId="9903eb24-aa77-419d-807a-f1b6e3236fa1" providerId="ADAL" clId="{547BB436-C497-4433-9D36-6C119E719086}" dt="2020-08-17T18:10:43.231" v="3183" actId="478"/>
          <ac:spMkLst>
            <pc:docMk/>
            <pc:sldMk cId="1915983617" sldId="304"/>
            <ac:spMk id="21" creationId="{D17AA4DD-88CF-4CB4-871D-B5067275E447}"/>
          </ac:spMkLst>
        </pc:spChg>
        <pc:spChg chg="del">
          <ac:chgData name="Atish Bhana" userId="9903eb24-aa77-419d-807a-f1b6e3236fa1" providerId="ADAL" clId="{547BB436-C497-4433-9D36-6C119E719086}" dt="2020-08-17T18:10:43.231" v="3183" actId="478"/>
          <ac:spMkLst>
            <pc:docMk/>
            <pc:sldMk cId="1915983617" sldId="304"/>
            <ac:spMk id="22" creationId="{F2C3C9B4-8D61-4862-8FDB-63B388CB2A27}"/>
          </ac:spMkLst>
        </pc:spChg>
        <pc:spChg chg="del">
          <ac:chgData name="Atish Bhana" userId="9903eb24-aa77-419d-807a-f1b6e3236fa1" providerId="ADAL" clId="{547BB436-C497-4433-9D36-6C119E719086}" dt="2020-08-17T18:10:43.231" v="3183" actId="478"/>
          <ac:spMkLst>
            <pc:docMk/>
            <pc:sldMk cId="1915983617" sldId="304"/>
            <ac:spMk id="23" creationId="{DCC79762-4F61-41AD-A9A3-4D3FCB460878}"/>
          </ac:spMkLst>
        </pc:spChg>
        <pc:spChg chg="del">
          <ac:chgData name="Atish Bhana" userId="9903eb24-aa77-419d-807a-f1b6e3236fa1" providerId="ADAL" clId="{547BB436-C497-4433-9D36-6C119E719086}" dt="2020-08-17T18:10:43.231" v="3183" actId="478"/>
          <ac:spMkLst>
            <pc:docMk/>
            <pc:sldMk cId="1915983617" sldId="304"/>
            <ac:spMk id="29" creationId="{5A3055EE-3E62-45FF-82D1-58D385A4ECE6}"/>
          </ac:spMkLst>
        </pc:spChg>
        <pc:spChg chg="del">
          <ac:chgData name="Atish Bhana" userId="9903eb24-aa77-419d-807a-f1b6e3236fa1" providerId="ADAL" clId="{547BB436-C497-4433-9D36-6C119E719086}" dt="2020-08-17T18:10:43.231" v="3183" actId="478"/>
          <ac:spMkLst>
            <pc:docMk/>
            <pc:sldMk cId="1915983617" sldId="304"/>
            <ac:spMk id="31" creationId="{BB2FD4C1-63D2-44BD-A66E-AD1D26E940BD}"/>
          </ac:spMkLst>
        </pc:spChg>
        <pc:spChg chg="del">
          <ac:chgData name="Atish Bhana" userId="9903eb24-aa77-419d-807a-f1b6e3236fa1" providerId="ADAL" clId="{547BB436-C497-4433-9D36-6C119E719086}" dt="2020-08-17T18:10:43.231" v="3183" actId="478"/>
          <ac:spMkLst>
            <pc:docMk/>
            <pc:sldMk cId="1915983617" sldId="304"/>
            <ac:spMk id="39" creationId="{CE385361-4073-4278-9F04-D26DE2AF9BBF}"/>
          </ac:spMkLst>
        </pc:spChg>
        <pc:spChg chg="del">
          <ac:chgData name="Atish Bhana" userId="9903eb24-aa77-419d-807a-f1b6e3236fa1" providerId="ADAL" clId="{547BB436-C497-4433-9D36-6C119E719086}" dt="2020-08-17T18:10:43.231" v="3183" actId="478"/>
          <ac:spMkLst>
            <pc:docMk/>
            <pc:sldMk cId="1915983617" sldId="304"/>
            <ac:spMk id="43" creationId="{F61F3AC6-63F8-4989-BD5A-4BD4BC8E7837}"/>
          </ac:spMkLst>
        </pc:spChg>
        <pc:spChg chg="del">
          <ac:chgData name="Atish Bhana" userId="9903eb24-aa77-419d-807a-f1b6e3236fa1" providerId="ADAL" clId="{547BB436-C497-4433-9D36-6C119E719086}" dt="2020-08-17T18:10:43.231" v="3183" actId="478"/>
          <ac:spMkLst>
            <pc:docMk/>
            <pc:sldMk cId="1915983617" sldId="304"/>
            <ac:spMk id="87" creationId="{00000000-0000-0000-0000-000000000000}"/>
          </ac:spMkLst>
        </pc:spChg>
        <pc:picChg chg="add del mod">
          <ac:chgData name="Atish Bhana" userId="9903eb24-aa77-419d-807a-f1b6e3236fa1" providerId="ADAL" clId="{547BB436-C497-4433-9D36-6C119E719086}" dt="2020-08-17T18:41:31.534" v="3374" actId="478"/>
          <ac:picMkLst>
            <pc:docMk/>
            <pc:sldMk cId="1915983617" sldId="304"/>
            <ac:picMk id="2" creationId="{17751512-B65B-49D4-B9F5-58D4FFED103C}"/>
          </ac:picMkLst>
        </pc:picChg>
        <pc:picChg chg="add mod">
          <ac:chgData name="Atish Bhana" userId="9903eb24-aa77-419d-807a-f1b6e3236fa1" providerId="ADAL" clId="{547BB436-C497-4433-9D36-6C119E719086}" dt="2020-08-18T17:10:14.920" v="3645" actId="1076"/>
          <ac:picMkLst>
            <pc:docMk/>
            <pc:sldMk cId="1915983617" sldId="304"/>
            <ac:picMk id="1026" creationId="{502AE377-E62A-4D5C-B067-585E983F3BC0}"/>
          </ac:picMkLst>
        </pc:picChg>
      </pc:sldChg>
      <pc:sldChg chg="addSp delSp add">
        <pc:chgData name="Atish Bhana" userId="9903eb24-aa77-419d-807a-f1b6e3236fa1" providerId="ADAL" clId="{547BB436-C497-4433-9D36-6C119E719086}" dt="2020-08-19T17:10:54.141" v="3656"/>
        <pc:sldMkLst>
          <pc:docMk/>
          <pc:sldMk cId="448184481" sldId="305"/>
        </pc:sldMkLst>
        <pc:picChg chg="del">
          <ac:chgData name="Atish Bhana" userId="9903eb24-aa77-419d-807a-f1b6e3236fa1" providerId="ADAL" clId="{547BB436-C497-4433-9D36-6C119E719086}" dt="2020-08-19T17:10:38.984" v="3652" actId="478"/>
          <ac:picMkLst>
            <pc:docMk/>
            <pc:sldMk cId="448184481" sldId="305"/>
            <ac:picMk id="1028" creationId="{8CBDCACF-6D24-4622-B298-C82E90AE48D8}"/>
          </ac:picMkLst>
        </pc:picChg>
        <pc:picChg chg="add">
          <ac:chgData name="Atish Bhana" userId="9903eb24-aa77-419d-807a-f1b6e3236fa1" providerId="ADAL" clId="{547BB436-C497-4433-9D36-6C119E719086}" dt="2020-08-19T17:10:54.141" v="3656"/>
          <ac:picMkLst>
            <pc:docMk/>
            <pc:sldMk cId="448184481" sldId="305"/>
            <ac:picMk id="7170" creationId="{3C453ADB-830A-4C42-8D06-DE31BD8D8867}"/>
          </ac:picMkLst>
        </pc:picChg>
      </pc:sldChg>
      <pc:sldChg chg="addSp modSp add">
        <pc:chgData name="Atish Bhana" userId="9903eb24-aa77-419d-807a-f1b6e3236fa1" providerId="ADAL" clId="{547BB436-C497-4433-9D36-6C119E719086}" dt="2020-08-19T17:13:35.613" v="3659" actId="732"/>
        <pc:sldMkLst>
          <pc:docMk/>
          <pc:sldMk cId="1645257483" sldId="306"/>
        </pc:sldMkLst>
        <pc:picChg chg="add mod">
          <ac:chgData name="Atish Bhana" userId="9903eb24-aa77-419d-807a-f1b6e3236fa1" providerId="ADAL" clId="{547BB436-C497-4433-9D36-6C119E719086}" dt="2020-08-19T17:13:35.613" v="3659" actId="732"/>
          <ac:picMkLst>
            <pc:docMk/>
            <pc:sldMk cId="1645257483" sldId="306"/>
            <ac:picMk id="6146" creationId="{50CE2326-EDDC-4E15-97FC-7CF12D256B0D}"/>
          </ac:picMkLst>
        </pc:picChg>
      </pc:sldChg>
      <pc:sldChg chg="addSp add">
        <pc:chgData name="Atish Bhana" userId="9903eb24-aa77-419d-807a-f1b6e3236fa1" providerId="ADAL" clId="{547BB436-C497-4433-9D36-6C119E719086}" dt="2020-08-19T17:11:32.086" v="3658"/>
        <pc:sldMkLst>
          <pc:docMk/>
          <pc:sldMk cId="2648835954" sldId="307"/>
        </pc:sldMkLst>
        <pc:picChg chg="add">
          <ac:chgData name="Atish Bhana" userId="9903eb24-aa77-419d-807a-f1b6e3236fa1" providerId="ADAL" clId="{547BB436-C497-4433-9D36-6C119E719086}" dt="2020-08-19T17:11:32.086" v="3658"/>
          <ac:picMkLst>
            <pc:docMk/>
            <pc:sldMk cId="2648835954" sldId="307"/>
            <ac:picMk id="5122" creationId="{5A709324-EC47-486B-8CC0-F4A5E598A624}"/>
          </ac:picMkLst>
        </pc:picChg>
      </pc:sldChg>
      <pc:sldChg chg="addSp modSp add">
        <pc:chgData name="Atish Bhana" userId="9903eb24-aa77-419d-807a-f1b6e3236fa1" providerId="ADAL" clId="{547BB436-C497-4433-9D36-6C119E719086}" dt="2020-08-19T17:20:43.018" v="3727" actId="14100"/>
        <pc:sldMkLst>
          <pc:docMk/>
          <pc:sldMk cId="2162977794" sldId="308"/>
        </pc:sldMkLst>
        <pc:picChg chg="add mod">
          <ac:chgData name="Atish Bhana" userId="9903eb24-aa77-419d-807a-f1b6e3236fa1" providerId="ADAL" clId="{547BB436-C497-4433-9D36-6C119E719086}" dt="2020-08-19T17:20:43.018" v="3727" actId="14100"/>
          <ac:picMkLst>
            <pc:docMk/>
            <pc:sldMk cId="2162977794" sldId="308"/>
            <ac:picMk id="4098" creationId="{59EC18C6-16C7-44E3-ABCB-BD5C16FC6054}"/>
          </ac:picMkLst>
        </pc:picChg>
      </pc:sldChg>
      <pc:sldChg chg="addSp add">
        <pc:chgData name="Atish Bhana" userId="9903eb24-aa77-419d-807a-f1b6e3236fa1" providerId="ADAL" clId="{547BB436-C497-4433-9D36-6C119E719086}" dt="2020-08-19T17:17:22.454" v="3722"/>
        <pc:sldMkLst>
          <pc:docMk/>
          <pc:sldMk cId="2321031458" sldId="309"/>
        </pc:sldMkLst>
        <pc:picChg chg="add">
          <ac:chgData name="Atish Bhana" userId="9903eb24-aa77-419d-807a-f1b6e3236fa1" providerId="ADAL" clId="{547BB436-C497-4433-9D36-6C119E719086}" dt="2020-08-19T17:17:22.454" v="3722"/>
          <ac:picMkLst>
            <pc:docMk/>
            <pc:sldMk cId="2321031458" sldId="309"/>
            <ac:picMk id="3074" creationId="{D77A850D-4805-4FA5-A08F-5DA95548FC50}"/>
          </ac:picMkLst>
        </pc:picChg>
      </pc:sldChg>
      <pc:sldChg chg="addSp add">
        <pc:chgData name="Atish Bhana" userId="9903eb24-aa77-419d-807a-f1b6e3236fa1" providerId="ADAL" clId="{547BB436-C497-4433-9D36-6C119E719086}" dt="2020-08-19T17:20:25.210" v="3723"/>
        <pc:sldMkLst>
          <pc:docMk/>
          <pc:sldMk cId="740973280" sldId="310"/>
        </pc:sldMkLst>
        <pc:picChg chg="add">
          <ac:chgData name="Atish Bhana" userId="9903eb24-aa77-419d-807a-f1b6e3236fa1" providerId="ADAL" clId="{547BB436-C497-4433-9D36-6C119E719086}" dt="2020-08-19T17:20:25.210" v="3723"/>
          <ac:picMkLst>
            <pc:docMk/>
            <pc:sldMk cId="740973280" sldId="310"/>
            <ac:picMk id="2050" creationId="{F4048A88-9276-455E-8595-7507FC6B7EC9}"/>
          </ac:picMkLst>
        </pc:picChg>
      </pc:sldChg>
    </pc:docChg>
  </pc:docChgLst>
  <pc:docChgLst>
    <pc:chgData name="Atish Bhana" userId="9903eb24-aa77-419d-807a-f1b6e3236fa1" providerId="ADAL" clId="{3D7339F6-7BB6-4FB7-826F-9D46E1E0D99A}"/>
    <pc:docChg chg="undo addSld modSld sldOrd">
      <pc:chgData name="Atish Bhana" userId="9903eb24-aa77-419d-807a-f1b6e3236fa1" providerId="ADAL" clId="{3D7339F6-7BB6-4FB7-826F-9D46E1E0D99A}" dt="2020-08-15T11:16:20.119" v="77" actId="2711"/>
      <pc:docMkLst>
        <pc:docMk/>
      </pc:docMkLst>
      <pc:sldChg chg="addSp delSp modSp modTransition">
        <pc:chgData name="Atish Bhana" userId="9903eb24-aa77-419d-807a-f1b6e3236fa1" providerId="ADAL" clId="{3D7339F6-7BB6-4FB7-826F-9D46E1E0D99A}" dt="2020-08-15T11:15:30.209" v="64"/>
        <pc:sldMkLst>
          <pc:docMk/>
          <pc:sldMk cId="0" sldId="256"/>
        </pc:sldMkLst>
        <pc:spChg chg="mod">
          <ac:chgData name="Atish Bhana" userId="9903eb24-aa77-419d-807a-f1b6e3236fa1" providerId="ADAL" clId="{3D7339F6-7BB6-4FB7-826F-9D46E1E0D99A}" dt="2020-08-15T11:14:29.213" v="44"/>
          <ac:spMkLst>
            <pc:docMk/>
            <pc:sldMk cId="0" sldId="256"/>
            <ac:spMk id="70" creationId="{00000000-0000-0000-0000-000000000000}"/>
          </ac:spMkLst>
        </pc:spChg>
        <pc:picChg chg="add del mod">
          <ac:chgData name="Atish Bhana" userId="9903eb24-aa77-419d-807a-f1b6e3236fa1" providerId="ADAL" clId="{3D7339F6-7BB6-4FB7-826F-9D46E1E0D99A}" dt="2020-08-15T11:15:30.209" v="64"/>
          <ac:picMkLst>
            <pc:docMk/>
            <pc:sldMk cId="0" sldId="256"/>
            <ac:picMk id="1026" creationId="{AA87F328-863C-4C8B-AFEB-E1311C3649F1}"/>
          </ac:picMkLst>
        </pc:picChg>
      </pc:sldChg>
      <pc:sldChg chg="modTransition">
        <pc:chgData name="Atish Bhana" userId="9903eb24-aa77-419d-807a-f1b6e3236fa1" providerId="ADAL" clId="{3D7339F6-7BB6-4FB7-826F-9D46E1E0D99A}" dt="2020-08-15T10:51:25.788" v="7"/>
        <pc:sldMkLst>
          <pc:docMk/>
          <pc:sldMk cId="0" sldId="257"/>
        </pc:sldMkLst>
      </pc:sldChg>
      <pc:sldChg chg="addSp delSp modSp add ord setBg">
        <pc:chgData name="Atish Bhana" userId="9903eb24-aa77-419d-807a-f1b6e3236fa1" providerId="ADAL" clId="{3D7339F6-7BB6-4FB7-826F-9D46E1E0D99A}" dt="2020-08-15T11:16:20.119" v="77" actId="2711"/>
        <pc:sldMkLst>
          <pc:docMk/>
          <pc:sldMk cId="1366474424" sldId="286"/>
        </pc:sldMkLst>
        <pc:spChg chg="del">
          <ac:chgData name="Atish Bhana" userId="9903eb24-aa77-419d-807a-f1b6e3236fa1" providerId="ADAL" clId="{3D7339F6-7BB6-4FB7-826F-9D46E1E0D99A}" dt="2020-08-15T11:15:11.562" v="59"/>
          <ac:spMkLst>
            <pc:docMk/>
            <pc:sldMk cId="1366474424" sldId="286"/>
            <ac:spMk id="2" creationId="{0511DC16-B4CC-4DFA-B83F-AD3023DEDFA0}"/>
          </ac:spMkLst>
        </pc:spChg>
        <pc:spChg chg="del">
          <ac:chgData name="Atish Bhana" userId="9903eb24-aa77-419d-807a-f1b6e3236fa1" providerId="ADAL" clId="{3D7339F6-7BB6-4FB7-826F-9D46E1E0D99A}" dt="2020-08-15T11:15:11.562" v="59"/>
          <ac:spMkLst>
            <pc:docMk/>
            <pc:sldMk cId="1366474424" sldId="286"/>
            <ac:spMk id="3" creationId="{1ECADE1A-0635-4FDE-9EF9-D479AE12D0FA}"/>
          </ac:spMkLst>
        </pc:spChg>
        <pc:spChg chg="add mod">
          <ac:chgData name="Atish Bhana" userId="9903eb24-aa77-419d-807a-f1b6e3236fa1" providerId="ADAL" clId="{3D7339F6-7BB6-4FB7-826F-9D46E1E0D99A}" dt="2020-08-15T11:16:20.119" v="77" actId="2711"/>
          <ac:spMkLst>
            <pc:docMk/>
            <pc:sldMk cId="1366474424" sldId="286"/>
            <ac:spMk id="6" creationId="{047294FD-F132-4AD8-9935-80110EE2EC84}"/>
          </ac:spMkLst>
        </pc:spChg>
        <pc:picChg chg="add mod">
          <ac:chgData name="Atish Bhana" userId="9903eb24-aa77-419d-807a-f1b6e3236fa1" providerId="ADAL" clId="{3D7339F6-7BB6-4FB7-826F-9D46E1E0D99A}" dt="2020-08-15T11:15:50.760" v="73" actId="14100"/>
          <ac:picMkLst>
            <pc:docMk/>
            <pc:sldMk cId="1366474424" sldId="286"/>
            <ac:picMk id="5" creationId="{C8017989-4E3E-47B0-8AB3-3D605675AF5B}"/>
          </ac:picMkLst>
        </pc:picChg>
      </pc:sldChg>
    </pc:docChg>
  </pc:docChgLst>
  <pc:docChgLst>
    <pc:chgData name="Atish Bhana" userId="9903eb24-aa77-419d-807a-f1b6e3236fa1" providerId="ADAL" clId="{DD311841-7F23-4DA6-AF8B-CA61329E1055}"/>
    <pc:docChg chg="undo custSel delSld modSld">
      <pc:chgData name="Atish Bhana" userId="9903eb24-aa77-419d-807a-f1b6e3236fa1" providerId="ADAL" clId="{DD311841-7F23-4DA6-AF8B-CA61329E1055}" dt="2021-04-15T13:11:44.066" v="165" actId="47"/>
      <pc:docMkLst>
        <pc:docMk/>
      </pc:docMkLst>
      <pc:sldChg chg="del">
        <pc:chgData name="Atish Bhana" userId="9903eb24-aa77-419d-807a-f1b6e3236fa1" providerId="ADAL" clId="{DD311841-7F23-4DA6-AF8B-CA61329E1055}" dt="2021-04-15T13:11:42.243" v="161" actId="47"/>
        <pc:sldMkLst>
          <pc:docMk/>
          <pc:sldMk cId="0" sldId="259"/>
        </pc:sldMkLst>
      </pc:sldChg>
      <pc:sldChg chg="del">
        <pc:chgData name="Atish Bhana" userId="9903eb24-aa77-419d-807a-f1b6e3236fa1" providerId="ADAL" clId="{DD311841-7F23-4DA6-AF8B-CA61329E1055}" dt="2021-04-15T13:11:44.066" v="165" actId="47"/>
        <pc:sldMkLst>
          <pc:docMk/>
          <pc:sldMk cId="0" sldId="261"/>
        </pc:sldMkLst>
      </pc:sldChg>
      <pc:sldChg chg="del">
        <pc:chgData name="Atish Bhana" userId="9903eb24-aa77-419d-807a-f1b6e3236fa1" providerId="ADAL" clId="{DD311841-7F23-4DA6-AF8B-CA61329E1055}" dt="2021-04-15T13:11:43.452" v="164" actId="47"/>
        <pc:sldMkLst>
          <pc:docMk/>
          <pc:sldMk cId="0" sldId="263"/>
        </pc:sldMkLst>
      </pc:sldChg>
      <pc:sldChg chg="modSp mod">
        <pc:chgData name="Atish Bhana" userId="9903eb24-aa77-419d-807a-f1b6e3236fa1" providerId="ADAL" clId="{DD311841-7F23-4DA6-AF8B-CA61329E1055}" dt="2021-04-15T13:08:23.226" v="22" actId="20577"/>
        <pc:sldMkLst>
          <pc:docMk/>
          <pc:sldMk cId="0" sldId="264"/>
        </pc:sldMkLst>
        <pc:spChg chg="mod">
          <ac:chgData name="Atish Bhana" userId="9903eb24-aa77-419d-807a-f1b6e3236fa1" providerId="ADAL" clId="{DD311841-7F23-4DA6-AF8B-CA61329E1055}" dt="2021-04-15T13:08:23.226" v="22" actId="20577"/>
          <ac:spMkLst>
            <pc:docMk/>
            <pc:sldMk cId="0" sldId="264"/>
            <ac:spMk id="6" creationId="{51068B60-0DDC-40C0-82C4-EBCCE0C989F3}"/>
          </ac:spMkLst>
        </pc:spChg>
        <pc:spChg chg="mod">
          <ac:chgData name="Atish Bhana" userId="9903eb24-aa77-419d-807a-f1b6e3236fa1" providerId="ADAL" clId="{DD311841-7F23-4DA6-AF8B-CA61329E1055}" dt="2021-04-15T13:08:18.946" v="19" actId="20577"/>
          <ac:spMkLst>
            <pc:docMk/>
            <pc:sldMk cId="0" sldId="264"/>
            <ac:spMk id="142" creationId="{00000000-0000-0000-0000-000000000000}"/>
          </ac:spMkLst>
        </pc:spChg>
      </pc:sldChg>
      <pc:sldChg chg="del">
        <pc:chgData name="Atish Bhana" userId="9903eb24-aa77-419d-807a-f1b6e3236fa1" providerId="ADAL" clId="{DD311841-7F23-4DA6-AF8B-CA61329E1055}" dt="2021-04-15T13:11:28.052" v="139" actId="47"/>
        <pc:sldMkLst>
          <pc:docMk/>
          <pc:sldMk cId="0" sldId="265"/>
        </pc:sldMkLst>
      </pc:sldChg>
      <pc:sldChg chg="del">
        <pc:chgData name="Atish Bhana" userId="9903eb24-aa77-419d-807a-f1b6e3236fa1" providerId="ADAL" clId="{DD311841-7F23-4DA6-AF8B-CA61329E1055}" dt="2021-04-15T13:11:41.862" v="160" actId="47"/>
        <pc:sldMkLst>
          <pc:docMk/>
          <pc:sldMk cId="0" sldId="266"/>
        </pc:sldMkLst>
      </pc:sldChg>
      <pc:sldChg chg="del">
        <pc:chgData name="Atish Bhana" userId="9903eb24-aa77-419d-807a-f1b6e3236fa1" providerId="ADAL" clId="{DD311841-7F23-4DA6-AF8B-CA61329E1055}" dt="2021-04-15T13:11:43.103" v="163" actId="47"/>
        <pc:sldMkLst>
          <pc:docMk/>
          <pc:sldMk cId="0" sldId="267"/>
        </pc:sldMkLst>
      </pc:sldChg>
      <pc:sldChg chg="del">
        <pc:chgData name="Atish Bhana" userId="9903eb24-aa77-419d-807a-f1b6e3236fa1" providerId="ADAL" clId="{DD311841-7F23-4DA6-AF8B-CA61329E1055}" dt="2021-04-15T13:11:42.669" v="162" actId="47"/>
        <pc:sldMkLst>
          <pc:docMk/>
          <pc:sldMk cId="0" sldId="268"/>
        </pc:sldMkLst>
      </pc:sldChg>
      <pc:sldChg chg="modSp mod">
        <pc:chgData name="Atish Bhana" userId="9903eb24-aa77-419d-807a-f1b6e3236fa1" providerId="ADAL" clId="{DD311841-7F23-4DA6-AF8B-CA61329E1055}" dt="2021-04-15T13:10:00.145" v="100" actId="6549"/>
        <pc:sldMkLst>
          <pc:docMk/>
          <pc:sldMk cId="0" sldId="269"/>
        </pc:sldMkLst>
        <pc:spChg chg="mod">
          <ac:chgData name="Atish Bhana" userId="9903eb24-aa77-419d-807a-f1b6e3236fa1" providerId="ADAL" clId="{DD311841-7F23-4DA6-AF8B-CA61329E1055}" dt="2021-04-15T13:09:32.846" v="67" actId="20577"/>
          <ac:spMkLst>
            <pc:docMk/>
            <pc:sldMk cId="0" sldId="269"/>
            <ac:spMk id="14" creationId="{BA71A3E5-9E38-4572-84D8-B4E5B0A69956}"/>
          </ac:spMkLst>
        </pc:spChg>
        <pc:spChg chg="mod">
          <ac:chgData name="Atish Bhana" userId="9903eb24-aa77-419d-807a-f1b6e3236fa1" providerId="ADAL" clId="{DD311841-7F23-4DA6-AF8B-CA61329E1055}" dt="2021-04-15T13:09:39.682" v="79" actId="20577"/>
          <ac:spMkLst>
            <pc:docMk/>
            <pc:sldMk cId="0" sldId="269"/>
            <ac:spMk id="15" creationId="{3A54FAC6-C8A9-48EA-9D9D-FE7A96EA8D3F}"/>
          </ac:spMkLst>
        </pc:spChg>
        <pc:spChg chg="mod">
          <ac:chgData name="Atish Bhana" userId="9903eb24-aa77-419d-807a-f1b6e3236fa1" providerId="ADAL" clId="{DD311841-7F23-4DA6-AF8B-CA61329E1055}" dt="2021-04-15T13:09:53.257" v="98" actId="6549"/>
          <ac:spMkLst>
            <pc:docMk/>
            <pc:sldMk cId="0" sldId="269"/>
            <ac:spMk id="16" creationId="{3079E809-E6E3-4D73-99AE-B5F1132366A1}"/>
          </ac:spMkLst>
        </pc:spChg>
        <pc:spChg chg="mod">
          <ac:chgData name="Atish Bhana" userId="9903eb24-aa77-419d-807a-f1b6e3236fa1" providerId="ADAL" clId="{DD311841-7F23-4DA6-AF8B-CA61329E1055}" dt="2021-04-15T13:09:56.896" v="99" actId="6549"/>
          <ac:spMkLst>
            <pc:docMk/>
            <pc:sldMk cId="0" sldId="269"/>
            <ac:spMk id="17" creationId="{29918E15-63E2-4E85-B699-DCCD6DE89EA3}"/>
          </ac:spMkLst>
        </pc:spChg>
        <pc:spChg chg="mod">
          <ac:chgData name="Atish Bhana" userId="9903eb24-aa77-419d-807a-f1b6e3236fa1" providerId="ADAL" clId="{DD311841-7F23-4DA6-AF8B-CA61329E1055}" dt="2021-04-15T13:10:00.145" v="100" actId="6549"/>
          <ac:spMkLst>
            <pc:docMk/>
            <pc:sldMk cId="0" sldId="269"/>
            <ac:spMk id="18" creationId="{4E122689-3911-473F-8432-AC866693F061}"/>
          </ac:spMkLst>
        </pc:spChg>
      </pc:sldChg>
      <pc:sldChg chg="del">
        <pc:chgData name="Atish Bhana" userId="9903eb24-aa77-419d-807a-f1b6e3236fa1" providerId="ADAL" clId="{DD311841-7F23-4DA6-AF8B-CA61329E1055}" dt="2021-04-15T13:11:41.357" v="159" actId="47"/>
        <pc:sldMkLst>
          <pc:docMk/>
          <pc:sldMk cId="0" sldId="270"/>
        </pc:sldMkLst>
      </pc:sldChg>
      <pc:sldChg chg="del">
        <pc:chgData name="Atish Bhana" userId="9903eb24-aa77-419d-807a-f1b6e3236fa1" providerId="ADAL" clId="{DD311841-7F23-4DA6-AF8B-CA61329E1055}" dt="2021-04-15T13:11:41.056" v="158" actId="47"/>
        <pc:sldMkLst>
          <pc:docMk/>
          <pc:sldMk cId="0" sldId="271"/>
        </pc:sldMkLst>
      </pc:sldChg>
      <pc:sldChg chg="modSp mod">
        <pc:chgData name="Atish Bhana" userId="9903eb24-aa77-419d-807a-f1b6e3236fa1" providerId="ADAL" clId="{DD311841-7F23-4DA6-AF8B-CA61329E1055}" dt="2021-04-15T13:10:18.002" v="115" actId="20577"/>
        <pc:sldMkLst>
          <pc:docMk/>
          <pc:sldMk cId="0" sldId="273"/>
        </pc:sldMkLst>
        <pc:spChg chg="mod">
          <ac:chgData name="Atish Bhana" userId="9903eb24-aa77-419d-807a-f1b6e3236fa1" providerId="ADAL" clId="{DD311841-7F23-4DA6-AF8B-CA61329E1055}" dt="2021-04-15T13:10:11.035" v="106" actId="20577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tish Bhana" userId="9903eb24-aa77-419d-807a-f1b6e3236fa1" providerId="ADAL" clId="{DD311841-7F23-4DA6-AF8B-CA61329E1055}" dt="2021-04-15T13:10:14.335" v="112" actId="20577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tish Bhana" userId="9903eb24-aa77-419d-807a-f1b6e3236fa1" providerId="ADAL" clId="{DD311841-7F23-4DA6-AF8B-CA61329E1055}" dt="2021-04-15T13:10:18.002" v="115" actId="20577"/>
          <ac:spMkLst>
            <pc:docMk/>
            <pc:sldMk cId="0" sldId="273"/>
            <ac:spMk id="230" creationId="{00000000-0000-0000-0000-000000000000}"/>
          </ac:spMkLst>
        </pc:spChg>
      </pc:sldChg>
      <pc:sldChg chg="del">
        <pc:chgData name="Atish Bhana" userId="9903eb24-aa77-419d-807a-f1b6e3236fa1" providerId="ADAL" clId="{DD311841-7F23-4DA6-AF8B-CA61329E1055}" dt="2021-04-15T13:11:19.130" v="138" actId="47"/>
        <pc:sldMkLst>
          <pc:docMk/>
          <pc:sldMk cId="0" sldId="274"/>
        </pc:sldMkLst>
      </pc:sldChg>
      <pc:sldChg chg="del">
        <pc:chgData name="Atish Bhana" userId="9903eb24-aa77-419d-807a-f1b6e3236fa1" providerId="ADAL" clId="{DD311841-7F23-4DA6-AF8B-CA61329E1055}" dt="2021-04-15T13:11:19.130" v="138" actId="47"/>
        <pc:sldMkLst>
          <pc:docMk/>
          <pc:sldMk cId="0" sldId="275"/>
        </pc:sldMkLst>
      </pc:sldChg>
      <pc:sldChg chg="del">
        <pc:chgData name="Atish Bhana" userId="9903eb24-aa77-419d-807a-f1b6e3236fa1" providerId="ADAL" clId="{DD311841-7F23-4DA6-AF8B-CA61329E1055}" dt="2021-04-15T13:11:19.130" v="138" actId="47"/>
        <pc:sldMkLst>
          <pc:docMk/>
          <pc:sldMk cId="0" sldId="276"/>
        </pc:sldMkLst>
      </pc:sldChg>
      <pc:sldChg chg="del">
        <pc:chgData name="Atish Bhana" userId="9903eb24-aa77-419d-807a-f1b6e3236fa1" providerId="ADAL" clId="{DD311841-7F23-4DA6-AF8B-CA61329E1055}" dt="2021-04-15T13:11:40.754" v="157" actId="47"/>
        <pc:sldMkLst>
          <pc:docMk/>
          <pc:sldMk cId="0" sldId="277"/>
        </pc:sldMkLst>
      </pc:sldChg>
      <pc:sldChg chg="del">
        <pc:chgData name="Atish Bhana" userId="9903eb24-aa77-419d-807a-f1b6e3236fa1" providerId="ADAL" clId="{DD311841-7F23-4DA6-AF8B-CA61329E1055}" dt="2021-04-15T13:11:40.419" v="156" actId="47"/>
        <pc:sldMkLst>
          <pc:docMk/>
          <pc:sldMk cId="0" sldId="278"/>
        </pc:sldMkLst>
      </pc:sldChg>
      <pc:sldChg chg="del">
        <pc:chgData name="Atish Bhana" userId="9903eb24-aa77-419d-807a-f1b6e3236fa1" providerId="ADAL" clId="{DD311841-7F23-4DA6-AF8B-CA61329E1055}" dt="2021-04-15T13:11:39.757" v="154" actId="47"/>
        <pc:sldMkLst>
          <pc:docMk/>
          <pc:sldMk cId="0" sldId="280"/>
        </pc:sldMkLst>
      </pc:sldChg>
      <pc:sldChg chg="del">
        <pc:chgData name="Atish Bhana" userId="9903eb24-aa77-419d-807a-f1b6e3236fa1" providerId="ADAL" clId="{DD311841-7F23-4DA6-AF8B-CA61329E1055}" dt="2021-04-15T13:11:39.400" v="153" actId="47"/>
        <pc:sldMkLst>
          <pc:docMk/>
          <pc:sldMk cId="0" sldId="281"/>
        </pc:sldMkLst>
      </pc:sldChg>
      <pc:sldChg chg="del">
        <pc:chgData name="Atish Bhana" userId="9903eb24-aa77-419d-807a-f1b6e3236fa1" providerId="ADAL" clId="{DD311841-7F23-4DA6-AF8B-CA61329E1055}" dt="2021-04-15T13:11:39.098" v="152" actId="47"/>
        <pc:sldMkLst>
          <pc:docMk/>
          <pc:sldMk cId="0" sldId="282"/>
        </pc:sldMkLst>
      </pc:sldChg>
      <pc:sldChg chg="del">
        <pc:chgData name="Atish Bhana" userId="9903eb24-aa77-419d-807a-f1b6e3236fa1" providerId="ADAL" clId="{DD311841-7F23-4DA6-AF8B-CA61329E1055}" dt="2021-04-15T13:11:38.892" v="151" actId="47"/>
        <pc:sldMkLst>
          <pc:docMk/>
          <pc:sldMk cId="0" sldId="283"/>
        </pc:sldMkLst>
      </pc:sldChg>
      <pc:sldChg chg="del">
        <pc:chgData name="Atish Bhana" userId="9903eb24-aa77-419d-807a-f1b6e3236fa1" providerId="ADAL" clId="{DD311841-7F23-4DA6-AF8B-CA61329E1055}" dt="2021-04-15T13:11:38.500" v="150" actId="47"/>
        <pc:sldMkLst>
          <pc:docMk/>
          <pc:sldMk cId="0" sldId="284"/>
        </pc:sldMkLst>
      </pc:sldChg>
      <pc:sldChg chg="del">
        <pc:chgData name="Atish Bhana" userId="9903eb24-aa77-419d-807a-f1b6e3236fa1" providerId="ADAL" clId="{DD311841-7F23-4DA6-AF8B-CA61329E1055}" dt="2021-04-15T13:11:38.200" v="149" actId="47"/>
        <pc:sldMkLst>
          <pc:docMk/>
          <pc:sldMk cId="0" sldId="285"/>
        </pc:sldMkLst>
      </pc:sldChg>
      <pc:sldChg chg="del">
        <pc:chgData name="Atish Bhana" userId="9903eb24-aa77-419d-807a-f1b6e3236fa1" providerId="ADAL" clId="{DD311841-7F23-4DA6-AF8B-CA61329E1055}" dt="2021-04-15T13:07:04.315" v="0" actId="47"/>
        <pc:sldMkLst>
          <pc:docMk/>
          <pc:sldMk cId="1366474424" sldId="286"/>
        </pc:sldMkLst>
      </pc:sldChg>
      <pc:sldChg chg="modSp mod">
        <pc:chgData name="Atish Bhana" userId="9903eb24-aa77-419d-807a-f1b6e3236fa1" providerId="ADAL" clId="{DD311841-7F23-4DA6-AF8B-CA61329E1055}" dt="2021-04-15T13:09:24.492" v="58" actId="20577"/>
        <pc:sldMkLst>
          <pc:docMk/>
          <pc:sldMk cId="7960177" sldId="298"/>
        </pc:sldMkLst>
        <pc:spChg chg="mod">
          <ac:chgData name="Atish Bhana" userId="9903eb24-aa77-419d-807a-f1b6e3236fa1" providerId="ADAL" clId="{DD311841-7F23-4DA6-AF8B-CA61329E1055}" dt="2021-04-15T13:09:24.492" v="58" actId="20577"/>
          <ac:spMkLst>
            <pc:docMk/>
            <pc:sldMk cId="7960177" sldId="298"/>
            <ac:spMk id="26" creationId="{719DA8F0-8536-4753-9F3F-32F62DF3FEA3}"/>
          </ac:spMkLst>
        </pc:spChg>
        <pc:picChg chg="mod">
          <ac:chgData name="Atish Bhana" userId="9903eb24-aa77-419d-807a-f1b6e3236fa1" providerId="ADAL" clId="{DD311841-7F23-4DA6-AF8B-CA61329E1055}" dt="2021-04-15T13:09:19.919" v="51" actId="1076"/>
          <ac:picMkLst>
            <pc:docMk/>
            <pc:sldMk cId="7960177" sldId="298"/>
            <ac:picMk id="27" creationId="{3605A4D0-9AA3-4E60-87CC-8FF71CA80537}"/>
          </ac:picMkLst>
        </pc:picChg>
      </pc:sldChg>
      <pc:sldChg chg="del">
        <pc:chgData name="Atish Bhana" userId="9903eb24-aa77-419d-807a-f1b6e3236fa1" providerId="ADAL" clId="{DD311841-7F23-4DA6-AF8B-CA61329E1055}" dt="2021-04-15T13:11:37.549" v="147" actId="47"/>
        <pc:sldMkLst>
          <pc:docMk/>
          <pc:sldMk cId="1525871872" sldId="299"/>
        </pc:sldMkLst>
      </pc:sldChg>
      <pc:sldChg chg="modSp mod">
        <pc:chgData name="Atish Bhana" userId="9903eb24-aa77-419d-807a-f1b6e3236fa1" providerId="ADAL" clId="{DD311841-7F23-4DA6-AF8B-CA61329E1055}" dt="2021-04-15T13:07:39.243" v="9" actId="20577"/>
        <pc:sldMkLst>
          <pc:docMk/>
          <pc:sldMk cId="3997196362" sldId="300"/>
        </pc:sldMkLst>
        <pc:spChg chg="mod">
          <ac:chgData name="Atish Bhana" userId="9903eb24-aa77-419d-807a-f1b6e3236fa1" providerId="ADAL" clId="{DD311841-7F23-4DA6-AF8B-CA61329E1055}" dt="2021-04-15T13:07:35.026" v="6" actId="20577"/>
          <ac:spMkLst>
            <pc:docMk/>
            <pc:sldMk cId="3997196362" sldId="300"/>
            <ac:spMk id="5" creationId="{52755084-C8C9-464D-9230-9773F695BD66}"/>
          </ac:spMkLst>
        </pc:spChg>
        <pc:spChg chg="mod">
          <ac:chgData name="Atish Bhana" userId="9903eb24-aa77-419d-807a-f1b6e3236fa1" providerId="ADAL" clId="{DD311841-7F23-4DA6-AF8B-CA61329E1055}" dt="2021-04-15T13:07:39.243" v="9" actId="20577"/>
          <ac:spMkLst>
            <pc:docMk/>
            <pc:sldMk cId="3997196362" sldId="300"/>
            <ac:spMk id="9" creationId="{0640F91A-2026-4B6D-AE90-A1841887BE26}"/>
          </ac:spMkLst>
        </pc:spChg>
      </pc:sldChg>
      <pc:sldChg chg="addSp delSp modSp mod">
        <pc:chgData name="Atish Bhana" userId="9903eb24-aa77-419d-807a-f1b6e3236fa1" providerId="ADAL" clId="{DD311841-7F23-4DA6-AF8B-CA61329E1055}" dt="2021-04-15T13:08:06.243" v="15" actId="1076"/>
        <pc:sldMkLst>
          <pc:docMk/>
          <pc:sldMk cId="3992037470" sldId="301"/>
        </pc:sldMkLst>
        <pc:spChg chg="mod">
          <ac:chgData name="Atish Bhana" userId="9903eb24-aa77-419d-807a-f1b6e3236fa1" providerId="ADAL" clId="{DD311841-7F23-4DA6-AF8B-CA61329E1055}" dt="2021-04-15T13:08:06.243" v="15" actId="1076"/>
          <ac:spMkLst>
            <pc:docMk/>
            <pc:sldMk cId="3992037470" sldId="301"/>
            <ac:spMk id="2" creationId="{F330F0F9-FE07-4012-9D02-906FC45C9588}"/>
          </ac:spMkLst>
        </pc:spChg>
        <pc:spChg chg="mod">
          <ac:chgData name="Atish Bhana" userId="9903eb24-aa77-419d-807a-f1b6e3236fa1" providerId="ADAL" clId="{DD311841-7F23-4DA6-AF8B-CA61329E1055}" dt="2021-04-15T13:08:06.243" v="15" actId="1076"/>
          <ac:spMkLst>
            <pc:docMk/>
            <pc:sldMk cId="3992037470" sldId="301"/>
            <ac:spMk id="3" creationId="{B7320573-B203-4334-B26B-5BC761AD059C}"/>
          </ac:spMkLst>
        </pc:spChg>
        <pc:spChg chg="mod">
          <ac:chgData name="Atish Bhana" userId="9903eb24-aa77-419d-807a-f1b6e3236fa1" providerId="ADAL" clId="{DD311841-7F23-4DA6-AF8B-CA61329E1055}" dt="2021-04-15T13:08:06.243" v="15" actId="1076"/>
          <ac:spMkLst>
            <pc:docMk/>
            <pc:sldMk cId="3992037470" sldId="301"/>
            <ac:spMk id="4" creationId="{B437FC35-EC04-49BF-838C-D1E2AC67655D}"/>
          </ac:spMkLst>
        </pc:spChg>
        <pc:spChg chg="mod">
          <ac:chgData name="Atish Bhana" userId="9903eb24-aa77-419d-807a-f1b6e3236fa1" providerId="ADAL" clId="{DD311841-7F23-4DA6-AF8B-CA61329E1055}" dt="2021-04-15T13:08:06.243" v="15" actId="1076"/>
          <ac:spMkLst>
            <pc:docMk/>
            <pc:sldMk cId="3992037470" sldId="301"/>
            <ac:spMk id="5" creationId="{8B7EBCA2-7B33-4652-A25B-66F667CF3D9B}"/>
          </ac:spMkLst>
        </pc:spChg>
        <pc:spChg chg="mod">
          <ac:chgData name="Atish Bhana" userId="9903eb24-aa77-419d-807a-f1b6e3236fa1" providerId="ADAL" clId="{DD311841-7F23-4DA6-AF8B-CA61329E1055}" dt="2021-04-15T13:08:06.243" v="15" actId="1076"/>
          <ac:spMkLst>
            <pc:docMk/>
            <pc:sldMk cId="3992037470" sldId="301"/>
            <ac:spMk id="6" creationId="{6151EA52-BDEF-48BC-B420-B265EC58220F}"/>
          </ac:spMkLst>
        </pc:spChg>
        <pc:spChg chg="mod">
          <ac:chgData name="Atish Bhana" userId="9903eb24-aa77-419d-807a-f1b6e3236fa1" providerId="ADAL" clId="{DD311841-7F23-4DA6-AF8B-CA61329E1055}" dt="2021-04-15T13:08:06.243" v="15" actId="1076"/>
          <ac:spMkLst>
            <pc:docMk/>
            <pc:sldMk cId="3992037470" sldId="301"/>
            <ac:spMk id="9" creationId="{1C929C84-DF5F-408A-90FB-32823146FA8C}"/>
          </ac:spMkLst>
        </pc:spChg>
        <pc:grpChg chg="mod">
          <ac:chgData name="Atish Bhana" userId="9903eb24-aa77-419d-807a-f1b6e3236fa1" providerId="ADAL" clId="{DD311841-7F23-4DA6-AF8B-CA61329E1055}" dt="2021-04-15T13:08:06.243" v="15" actId="1076"/>
          <ac:grpSpMkLst>
            <pc:docMk/>
            <pc:sldMk cId="3992037470" sldId="301"/>
            <ac:grpSpMk id="7" creationId="{FCB00B92-23BA-4015-AE8B-C1CEEAAFD544}"/>
          </ac:grpSpMkLst>
        </pc:grpChg>
        <pc:picChg chg="add del">
          <ac:chgData name="Atish Bhana" userId="9903eb24-aa77-419d-807a-f1b6e3236fa1" providerId="ADAL" clId="{DD311841-7F23-4DA6-AF8B-CA61329E1055}" dt="2021-04-15T13:07:54.084" v="12" actId="21"/>
          <ac:picMkLst>
            <pc:docMk/>
            <pc:sldMk cId="3992037470" sldId="301"/>
            <ac:picMk id="11" creationId="{66D3B031-8E08-45ED-B05D-025F7B77A6F6}"/>
          </ac:picMkLst>
        </pc:picChg>
        <pc:picChg chg="mod">
          <ac:chgData name="Atish Bhana" userId="9903eb24-aa77-419d-807a-f1b6e3236fa1" providerId="ADAL" clId="{DD311841-7F23-4DA6-AF8B-CA61329E1055}" dt="2021-04-15T13:08:06.243" v="15" actId="1076"/>
          <ac:picMkLst>
            <pc:docMk/>
            <pc:sldMk cId="3992037470" sldId="301"/>
            <ac:picMk id="9218" creationId="{3B9F8DDB-131F-4451-B0B0-AABE5A050276}"/>
          </ac:picMkLst>
        </pc:picChg>
      </pc:sldChg>
      <pc:sldChg chg="del">
        <pc:chgData name="Atish Bhana" userId="9903eb24-aa77-419d-807a-f1b6e3236fa1" providerId="ADAL" clId="{DD311841-7F23-4DA6-AF8B-CA61329E1055}" dt="2021-04-15T13:11:37.193" v="146" actId="47"/>
        <pc:sldMkLst>
          <pc:docMk/>
          <pc:sldMk cId="448184481" sldId="305"/>
        </pc:sldMkLst>
      </pc:sldChg>
      <pc:sldChg chg="del">
        <pc:chgData name="Atish Bhana" userId="9903eb24-aa77-419d-807a-f1b6e3236fa1" providerId="ADAL" clId="{DD311841-7F23-4DA6-AF8B-CA61329E1055}" dt="2021-04-15T13:11:36.886" v="145" actId="47"/>
        <pc:sldMkLst>
          <pc:docMk/>
          <pc:sldMk cId="1645257483" sldId="306"/>
        </pc:sldMkLst>
      </pc:sldChg>
      <pc:sldChg chg="del">
        <pc:chgData name="Atish Bhana" userId="9903eb24-aa77-419d-807a-f1b6e3236fa1" providerId="ADAL" clId="{DD311841-7F23-4DA6-AF8B-CA61329E1055}" dt="2021-04-15T13:11:36.552" v="144" actId="47"/>
        <pc:sldMkLst>
          <pc:docMk/>
          <pc:sldMk cId="2648835954" sldId="307"/>
        </pc:sldMkLst>
      </pc:sldChg>
      <pc:sldChg chg="del">
        <pc:chgData name="Atish Bhana" userId="9903eb24-aa77-419d-807a-f1b6e3236fa1" providerId="ADAL" clId="{DD311841-7F23-4DA6-AF8B-CA61329E1055}" dt="2021-04-15T13:11:36.102" v="143" actId="47"/>
        <pc:sldMkLst>
          <pc:docMk/>
          <pc:sldMk cId="2162977794" sldId="308"/>
        </pc:sldMkLst>
      </pc:sldChg>
      <pc:sldChg chg="del">
        <pc:chgData name="Atish Bhana" userId="9903eb24-aa77-419d-807a-f1b6e3236fa1" providerId="ADAL" clId="{DD311841-7F23-4DA6-AF8B-CA61329E1055}" dt="2021-04-15T13:11:33.255" v="142" actId="47"/>
        <pc:sldMkLst>
          <pc:docMk/>
          <pc:sldMk cId="2321031458" sldId="309"/>
        </pc:sldMkLst>
      </pc:sldChg>
      <pc:sldChg chg="del">
        <pc:chgData name="Atish Bhana" userId="9903eb24-aa77-419d-807a-f1b6e3236fa1" providerId="ADAL" clId="{DD311841-7F23-4DA6-AF8B-CA61329E1055}" dt="2021-04-15T13:11:30.390" v="141" actId="47"/>
        <pc:sldMkLst>
          <pc:docMk/>
          <pc:sldMk cId="740973280" sldId="310"/>
        </pc:sldMkLst>
      </pc:sldChg>
      <pc:sldChg chg="mod modShow">
        <pc:chgData name="Atish Bhana" userId="9903eb24-aa77-419d-807a-f1b6e3236fa1" providerId="ADAL" clId="{DD311841-7F23-4DA6-AF8B-CA61329E1055}" dt="2021-04-15T13:10:26.418" v="116" actId="729"/>
        <pc:sldMkLst>
          <pc:docMk/>
          <pc:sldMk cId="472515214" sldId="315"/>
        </pc:sldMkLst>
      </pc:sldChg>
      <pc:sldChg chg="del">
        <pc:chgData name="Atish Bhana" userId="9903eb24-aa77-419d-807a-f1b6e3236fa1" providerId="ADAL" clId="{DD311841-7F23-4DA6-AF8B-CA61329E1055}" dt="2021-04-15T13:11:29.457" v="140" actId="47"/>
        <pc:sldMkLst>
          <pc:docMk/>
          <pc:sldMk cId="2419559553" sldId="316"/>
        </pc:sldMkLst>
      </pc:sldChg>
      <pc:sldChg chg="del">
        <pc:chgData name="Atish Bhana" userId="9903eb24-aa77-419d-807a-f1b6e3236fa1" providerId="ADAL" clId="{DD311841-7F23-4DA6-AF8B-CA61329E1055}" dt="2021-04-15T13:07:04.315" v="0" actId="47"/>
        <pc:sldMkLst>
          <pc:docMk/>
          <pc:sldMk cId="2079793318" sldId="317"/>
        </pc:sldMkLst>
      </pc:sldChg>
      <pc:sldChg chg="del">
        <pc:chgData name="Atish Bhana" userId="9903eb24-aa77-419d-807a-f1b6e3236fa1" providerId="ADAL" clId="{DD311841-7F23-4DA6-AF8B-CA61329E1055}" dt="2021-04-15T13:07:04.315" v="0" actId="47"/>
        <pc:sldMkLst>
          <pc:docMk/>
          <pc:sldMk cId="10265171" sldId="318"/>
        </pc:sldMkLst>
      </pc:sldChg>
      <pc:sldChg chg="del">
        <pc:chgData name="Atish Bhana" userId="9903eb24-aa77-419d-807a-f1b6e3236fa1" providerId="ADAL" clId="{DD311841-7F23-4DA6-AF8B-CA61329E1055}" dt="2021-04-15T13:07:04.315" v="0" actId="47"/>
        <pc:sldMkLst>
          <pc:docMk/>
          <pc:sldMk cId="4211950136" sldId="320"/>
        </pc:sldMkLst>
      </pc:sldChg>
      <pc:sldChg chg="del">
        <pc:chgData name="Atish Bhana" userId="9903eb24-aa77-419d-807a-f1b6e3236fa1" providerId="ADAL" clId="{DD311841-7F23-4DA6-AF8B-CA61329E1055}" dt="2021-04-15T13:07:04.315" v="0" actId="47"/>
        <pc:sldMkLst>
          <pc:docMk/>
          <pc:sldMk cId="2634806845" sldId="321"/>
        </pc:sldMkLst>
      </pc:sldChg>
      <pc:sldChg chg="del">
        <pc:chgData name="Atish Bhana" userId="9903eb24-aa77-419d-807a-f1b6e3236fa1" providerId="ADAL" clId="{DD311841-7F23-4DA6-AF8B-CA61329E1055}" dt="2021-04-15T13:07:04.315" v="0" actId="47"/>
        <pc:sldMkLst>
          <pc:docMk/>
          <pc:sldMk cId="3469325508" sldId="324"/>
        </pc:sldMkLst>
      </pc:sldChg>
      <pc:sldChg chg="del">
        <pc:chgData name="Atish Bhana" userId="9903eb24-aa77-419d-807a-f1b6e3236fa1" providerId="ADAL" clId="{DD311841-7F23-4DA6-AF8B-CA61329E1055}" dt="2021-04-15T13:07:04.315" v="0" actId="47"/>
        <pc:sldMkLst>
          <pc:docMk/>
          <pc:sldMk cId="2107173046" sldId="326"/>
        </pc:sldMkLst>
      </pc:sldChg>
      <pc:sldChg chg="del">
        <pc:chgData name="Atish Bhana" userId="9903eb24-aa77-419d-807a-f1b6e3236fa1" providerId="ADAL" clId="{DD311841-7F23-4DA6-AF8B-CA61329E1055}" dt="2021-04-15T13:07:04.315" v="0" actId="47"/>
        <pc:sldMkLst>
          <pc:docMk/>
          <pc:sldMk cId="1278754127" sldId="327"/>
        </pc:sldMkLst>
      </pc:sldChg>
      <pc:sldChg chg="del">
        <pc:chgData name="Atish Bhana" userId="9903eb24-aa77-419d-807a-f1b6e3236fa1" providerId="ADAL" clId="{DD311841-7F23-4DA6-AF8B-CA61329E1055}" dt="2021-04-15T13:11:19.130" v="138" actId="47"/>
        <pc:sldMkLst>
          <pc:docMk/>
          <pc:sldMk cId="514429175" sldId="332"/>
        </pc:sldMkLst>
      </pc:sldChg>
      <pc:sldChg chg="delSp mod">
        <pc:chgData name="Atish Bhana" userId="9903eb24-aa77-419d-807a-f1b6e3236fa1" providerId="ADAL" clId="{DD311841-7F23-4DA6-AF8B-CA61329E1055}" dt="2021-04-15T13:08:40.930" v="24" actId="478"/>
        <pc:sldMkLst>
          <pc:docMk/>
          <pc:sldMk cId="4251381510" sldId="335"/>
        </pc:sldMkLst>
        <pc:picChg chg="del">
          <ac:chgData name="Atish Bhana" userId="9903eb24-aa77-419d-807a-f1b6e3236fa1" providerId="ADAL" clId="{DD311841-7F23-4DA6-AF8B-CA61329E1055}" dt="2021-04-15T13:08:40.930" v="24" actId="478"/>
          <ac:picMkLst>
            <pc:docMk/>
            <pc:sldMk cId="4251381510" sldId="335"/>
            <ac:picMk id="12" creationId="{DD64E22C-BC97-4830-8451-158109510BBD}"/>
          </ac:picMkLst>
        </pc:picChg>
      </pc:sldChg>
      <pc:sldChg chg="delSp mod">
        <pc:chgData name="Atish Bhana" userId="9903eb24-aa77-419d-807a-f1b6e3236fa1" providerId="ADAL" clId="{DD311841-7F23-4DA6-AF8B-CA61329E1055}" dt="2021-04-15T13:08:44.233" v="26" actId="478"/>
        <pc:sldMkLst>
          <pc:docMk/>
          <pc:sldMk cId="3720389057" sldId="336"/>
        </pc:sldMkLst>
        <pc:picChg chg="del">
          <ac:chgData name="Atish Bhana" userId="9903eb24-aa77-419d-807a-f1b6e3236fa1" providerId="ADAL" clId="{DD311841-7F23-4DA6-AF8B-CA61329E1055}" dt="2021-04-15T13:08:43.713" v="25" actId="478"/>
          <ac:picMkLst>
            <pc:docMk/>
            <pc:sldMk cId="3720389057" sldId="336"/>
            <ac:picMk id="15" creationId="{1706A891-B93F-4F6A-A885-C172BDF80978}"/>
          </ac:picMkLst>
        </pc:picChg>
        <pc:picChg chg="del">
          <ac:chgData name="Atish Bhana" userId="9903eb24-aa77-419d-807a-f1b6e3236fa1" providerId="ADAL" clId="{DD311841-7F23-4DA6-AF8B-CA61329E1055}" dt="2021-04-15T13:08:44.233" v="26" actId="478"/>
          <ac:picMkLst>
            <pc:docMk/>
            <pc:sldMk cId="3720389057" sldId="336"/>
            <ac:picMk id="16" creationId="{9AF4C48E-97EF-484E-8FC5-CBEBE514D6DE}"/>
          </ac:picMkLst>
        </pc:picChg>
      </pc:sldChg>
      <pc:sldChg chg="modSp">
        <pc:chgData name="Atish Bhana" userId="9903eb24-aa77-419d-807a-f1b6e3236fa1" providerId="ADAL" clId="{DD311841-7F23-4DA6-AF8B-CA61329E1055}" dt="2021-04-15T13:09:02.405" v="41" actId="20577"/>
        <pc:sldMkLst>
          <pc:docMk/>
          <pc:sldMk cId="1203561147" sldId="337"/>
        </pc:sldMkLst>
        <pc:graphicFrameChg chg="mod">
          <ac:chgData name="Atish Bhana" userId="9903eb24-aa77-419d-807a-f1b6e3236fa1" providerId="ADAL" clId="{DD311841-7F23-4DA6-AF8B-CA61329E1055}" dt="2021-04-15T13:09:02.405" v="41" actId="20577"/>
          <ac:graphicFrameMkLst>
            <pc:docMk/>
            <pc:sldMk cId="1203561147" sldId="337"/>
            <ac:graphicFrameMk id="8" creationId="{569EC3A4-4A78-4468-96A5-67B6F7DCBECE}"/>
          </ac:graphicFrameMkLst>
        </pc:graphicFrameChg>
      </pc:sldChg>
      <pc:sldChg chg="del">
        <pc:chgData name="Atish Bhana" userId="9903eb24-aa77-419d-807a-f1b6e3236fa1" providerId="ADAL" clId="{DD311841-7F23-4DA6-AF8B-CA61329E1055}" dt="2021-04-15T13:11:40.065" v="155" actId="47"/>
        <pc:sldMkLst>
          <pc:docMk/>
          <pc:sldMk cId="2303744735" sldId="339"/>
        </pc:sldMkLst>
      </pc:sldChg>
      <pc:sldChg chg="del">
        <pc:chgData name="Atish Bhana" userId="9903eb24-aa77-419d-807a-f1b6e3236fa1" providerId="ADAL" clId="{DD311841-7F23-4DA6-AF8B-CA61329E1055}" dt="2021-04-15T13:11:19.130" v="138" actId="47"/>
        <pc:sldMkLst>
          <pc:docMk/>
          <pc:sldMk cId="2408519273" sldId="340"/>
        </pc:sldMkLst>
      </pc:sldChg>
      <pc:sldChg chg="del">
        <pc:chgData name="Atish Bhana" userId="9903eb24-aa77-419d-807a-f1b6e3236fa1" providerId="ADAL" clId="{DD311841-7F23-4DA6-AF8B-CA61329E1055}" dt="2021-04-15T13:07:04.315" v="0" actId="47"/>
        <pc:sldMkLst>
          <pc:docMk/>
          <pc:sldMk cId="741021188" sldId="341"/>
        </pc:sldMkLst>
      </pc:sldChg>
      <pc:sldChg chg="del">
        <pc:chgData name="Atish Bhana" userId="9903eb24-aa77-419d-807a-f1b6e3236fa1" providerId="ADAL" clId="{DD311841-7F23-4DA6-AF8B-CA61329E1055}" dt="2021-04-15T13:08:28.195" v="23" actId="2696"/>
        <pc:sldMkLst>
          <pc:docMk/>
          <pc:sldMk cId="616970926" sldId="343"/>
        </pc:sldMkLst>
      </pc:sldChg>
      <pc:sldChg chg="del">
        <pc:chgData name="Atish Bhana" userId="9903eb24-aa77-419d-807a-f1b6e3236fa1" providerId="ADAL" clId="{DD311841-7F23-4DA6-AF8B-CA61329E1055}" dt="2021-04-15T13:11:37.826" v="148" actId="47"/>
        <pc:sldMkLst>
          <pc:docMk/>
          <pc:sldMk cId="4151670543" sldId="344"/>
        </pc:sldMkLst>
      </pc:sldChg>
      <pc:sldChg chg="modSp mod">
        <pc:chgData name="Atish Bhana" userId="9903eb24-aa77-419d-807a-f1b6e3236fa1" providerId="ADAL" clId="{DD311841-7F23-4DA6-AF8B-CA61329E1055}" dt="2021-04-15T13:10:46" v="137" actId="20577"/>
        <pc:sldMkLst>
          <pc:docMk/>
          <pc:sldMk cId="3779791127" sldId="345"/>
        </pc:sldMkLst>
        <pc:spChg chg="mod">
          <ac:chgData name="Atish Bhana" userId="9903eb24-aa77-419d-807a-f1b6e3236fa1" providerId="ADAL" clId="{DD311841-7F23-4DA6-AF8B-CA61329E1055}" dt="2021-04-15T13:10:36.526" v="122" actId="20577"/>
          <ac:spMkLst>
            <pc:docMk/>
            <pc:sldMk cId="3779791127" sldId="345"/>
            <ac:spMk id="32" creationId="{2CF8A9B0-38C7-4423-9135-5257B69E5F5B}"/>
          </ac:spMkLst>
        </pc:spChg>
        <pc:spChg chg="mod">
          <ac:chgData name="Atish Bhana" userId="9903eb24-aa77-419d-807a-f1b6e3236fa1" providerId="ADAL" clId="{DD311841-7F23-4DA6-AF8B-CA61329E1055}" dt="2021-04-15T13:10:46" v="137" actId="20577"/>
          <ac:spMkLst>
            <pc:docMk/>
            <pc:sldMk cId="3779791127" sldId="345"/>
            <ac:spMk id="34" creationId="{C34185CD-DFBB-4038-83AD-456A9619F83E}"/>
          </ac:spMkLst>
        </pc:spChg>
      </pc:sldChg>
      <pc:sldMasterChg chg="delSldLayout">
        <pc:chgData name="Atish Bhana" userId="9903eb24-aa77-419d-807a-f1b6e3236fa1" providerId="ADAL" clId="{DD311841-7F23-4DA6-AF8B-CA61329E1055}" dt="2021-04-15T13:11:44.066" v="165" actId="47"/>
        <pc:sldMasterMkLst>
          <pc:docMk/>
          <pc:sldMasterMk cId="0" sldId="2147483657"/>
        </pc:sldMasterMkLst>
        <pc:sldLayoutChg chg="del">
          <pc:chgData name="Atish Bhana" userId="9903eb24-aa77-419d-807a-f1b6e3236fa1" providerId="ADAL" clId="{DD311841-7F23-4DA6-AF8B-CA61329E1055}" dt="2021-04-15T13:11:44.066" v="165" actId="47"/>
          <pc:sldLayoutMkLst>
            <pc:docMk/>
            <pc:sldMasterMk cId="0" sldId="2147483657"/>
            <pc:sldLayoutMk cId="0" sldId="214748365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58BF2-9650-4E6D-B0C9-3E3C5181C5C1}" type="doc">
      <dgm:prSet loTypeId="urn:microsoft.com/office/officeart/2005/8/layout/chevron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B2953F9-85DF-409C-9DF2-6BAC7D8FFEDD}">
      <dgm:prSet phldrT="[Text]" custT="1"/>
      <dgm:spPr>
        <a:solidFill>
          <a:srgbClr val="BF1821"/>
        </a:solidFill>
        <a:ln>
          <a:noFill/>
        </a:ln>
      </dgm:spPr>
      <dgm:t>
        <a:bodyPr/>
        <a:lstStyle/>
        <a:p>
          <a:endParaRPr lang="en-US" sz="1100" b="1" dirty="0">
            <a:solidFill>
              <a:schemeClr val="bg1"/>
            </a:solidFill>
            <a:latin typeface="Adam Warren pro" panose="02000000000000000000" pitchFamily="2" charset="0"/>
          </a:endParaRPr>
        </a:p>
        <a:p>
          <a:r>
            <a:rPr lang="en-US" sz="1900" b="1" dirty="0">
              <a:solidFill>
                <a:schemeClr val="bg1"/>
              </a:solidFill>
              <a:latin typeface="Adam Warren pro" panose="02000000000000000000" pitchFamily="2" charset="0"/>
            </a:rPr>
            <a:t>Credit</a:t>
          </a:r>
          <a:r>
            <a:rPr lang="en-US" sz="2000" b="1" dirty="0">
              <a:solidFill>
                <a:schemeClr val="bg1"/>
              </a:solidFill>
              <a:latin typeface="Adam Warren pro" panose="02000000000000000000" pitchFamily="2" charset="0"/>
            </a:rPr>
            <a:t> </a:t>
          </a:r>
          <a:r>
            <a:rPr lang="en-US" sz="1400" b="1" dirty="0">
              <a:solidFill>
                <a:schemeClr val="bg1"/>
              </a:solidFill>
              <a:latin typeface="Adam Warren pro" panose="02000000000000000000" pitchFamily="2" charset="0"/>
            </a:rPr>
            <a:t>Risk</a:t>
          </a:r>
          <a:endParaRPr lang="en-US" sz="2000" b="1" dirty="0">
            <a:solidFill>
              <a:schemeClr val="bg1"/>
            </a:solidFill>
            <a:latin typeface="Adam Warren pro" panose="02000000000000000000" pitchFamily="2" charset="0"/>
          </a:endParaRPr>
        </a:p>
      </dgm:t>
    </dgm:pt>
    <dgm:pt modelId="{97D7375E-B459-4267-88FF-28F8DB44D3D6}" type="parTrans" cxnId="{15A15BD7-7AB9-4110-8286-21185C89BB2F}">
      <dgm:prSet/>
      <dgm:spPr/>
      <dgm:t>
        <a:bodyPr/>
        <a:lstStyle/>
        <a:p>
          <a:endParaRPr lang="en-US"/>
        </a:p>
      </dgm:t>
    </dgm:pt>
    <dgm:pt modelId="{3CD60DDA-3DAF-4E0D-A1E2-B22665276863}" type="sibTrans" cxnId="{15A15BD7-7AB9-4110-8286-21185C89BB2F}">
      <dgm:prSet/>
      <dgm:spPr/>
      <dgm:t>
        <a:bodyPr/>
        <a:lstStyle/>
        <a:p>
          <a:endParaRPr lang="en-US"/>
        </a:p>
      </dgm:t>
    </dgm:pt>
    <dgm:pt modelId="{3BEA814E-316B-4161-8B57-1C8C2220601E}">
      <dgm:prSet phldrT="[Text]" custT="1"/>
      <dgm:spPr>
        <a:solidFill>
          <a:srgbClr val="BF1821"/>
        </a:solidFill>
        <a:ln>
          <a:noFill/>
        </a:ln>
      </dgm:spPr>
      <dgm:t>
        <a:bodyPr/>
        <a:lstStyle/>
        <a:p>
          <a:r>
            <a:rPr lang="en-US" sz="1400" dirty="0">
              <a:solidFill>
                <a:srgbClr val="FFFF00"/>
              </a:solidFill>
              <a:latin typeface="Sniglet" panose="020B0604020202020204" charset="0"/>
            </a:rPr>
            <a:t>xxx</a:t>
          </a:r>
        </a:p>
      </dgm:t>
    </dgm:pt>
    <dgm:pt modelId="{1F091D09-B1F0-425E-98EC-CEDE9E910B6D}" type="parTrans" cxnId="{05A444B3-330F-40A6-8481-B90E7CD16D02}">
      <dgm:prSet/>
      <dgm:spPr/>
      <dgm:t>
        <a:bodyPr/>
        <a:lstStyle/>
        <a:p>
          <a:endParaRPr lang="en-US"/>
        </a:p>
      </dgm:t>
    </dgm:pt>
    <dgm:pt modelId="{F6A02753-422A-461F-BFD3-0608334A6813}" type="sibTrans" cxnId="{05A444B3-330F-40A6-8481-B90E7CD16D02}">
      <dgm:prSet/>
      <dgm:spPr/>
      <dgm:t>
        <a:bodyPr/>
        <a:lstStyle/>
        <a:p>
          <a:endParaRPr lang="en-US"/>
        </a:p>
      </dgm:t>
    </dgm:pt>
    <dgm:pt modelId="{9A8971D5-F678-4D19-B570-CC475FD6FEB6}">
      <dgm:prSet phldrT="[Text]" custT="1"/>
      <dgm:spPr>
        <a:solidFill>
          <a:srgbClr val="BF1821"/>
        </a:solidFill>
        <a:ln>
          <a:noFill/>
        </a:ln>
      </dgm:spPr>
      <dgm:t>
        <a:bodyPr/>
        <a:lstStyle/>
        <a:p>
          <a:r>
            <a:rPr lang="en-US" sz="1400" dirty="0">
              <a:solidFill>
                <a:srgbClr val="FFFF00"/>
              </a:solidFill>
              <a:latin typeface="Sniglet" panose="020B0604020202020204" charset="0"/>
            </a:rPr>
            <a:t>xxx</a:t>
          </a:r>
        </a:p>
      </dgm:t>
    </dgm:pt>
    <dgm:pt modelId="{A16E00BA-7A69-42AD-B302-0E9A5E64BCA0}" type="parTrans" cxnId="{D6EE2D9C-72D4-4D3F-85C8-051220C9CAA6}">
      <dgm:prSet/>
      <dgm:spPr/>
      <dgm:t>
        <a:bodyPr/>
        <a:lstStyle/>
        <a:p>
          <a:endParaRPr lang="en-US"/>
        </a:p>
      </dgm:t>
    </dgm:pt>
    <dgm:pt modelId="{3DA9057E-1670-4663-8983-E3DD34FF5CB6}" type="sibTrans" cxnId="{D6EE2D9C-72D4-4D3F-85C8-051220C9CAA6}">
      <dgm:prSet/>
      <dgm:spPr/>
      <dgm:t>
        <a:bodyPr/>
        <a:lstStyle/>
        <a:p>
          <a:endParaRPr lang="en-US"/>
        </a:p>
      </dgm:t>
    </dgm:pt>
    <dgm:pt modelId="{000E8D3B-8FEE-4295-8A67-419A86707839}">
      <dgm:prSet phldrT="[Text]" custT="1"/>
      <dgm:spPr>
        <a:solidFill>
          <a:srgbClr val="0070C0"/>
        </a:solidFill>
        <a:ln>
          <a:noFill/>
        </a:ln>
      </dgm:spPr>
      <dgm:t>
        <a:bodyPr/>
        <a:lstStyle/>
        <a:p>
          <a:endParaRPr lang="en-US" sz="300" dirty="0">
            <a:solidFill>
              <a:schemeClr val="bg1"/>
            </a:solidFill>
            <a:latin typeface="Adam Warren pro" panose="02000000000000000000" pitchFamily="2" charset="0"/>
          </a:endParaRPr>
        </a:p>
        <a:p>
          <a:r>
            <a:rPr lang="en-US" sz="1600" dirty="0">
              <a:solidFill>
                <a:schemeClr val="bg1"/>
              </a:solidFill>
              <a:latin typeface="Adam Warren pro" panose="02000000000000000000" pitchFamily="2" charset="0"/>
            </a:rPr>
            <a:t>Order </a:t>
          </a:r>
          <a:r>
            <a:rPr lang="en-US" sz="1000" dirty="0">
              <a:solidFill>
                <a:schemeClr val="bg1"/>
              </a:solidFill>
              <a:latin typeface="Adam Warren pro" panose="02000000000000000000" pitchFamily="2" charset="0"/>
            </a:rPr>
            <a:t>confirmation</a:t>
          </a:r>
          <a:endParaRPr lang="en-US" sz="1600" dirty="0">
            <a:solidFill>
              <a:schemeClr val="bg1"/>
            </a:solidFill>
            <a:latin typeface="Adam Warren pro" panose="02000000000000000000" pitchFamily="2" charset="0"/>
          </a:endParaRPr>
        </a:p>
      </dgm:t>
    </dgm:pt>
    <dgm:pt modelId="{03F8FC7D-7CB8-4492-B992-E884960BDF29}" type="parTrans" cxnId="{3E3E316A-2C34-431F-B132-E16F0A5F9EDE}">
      <dgm:prSet/>
      <dgm:spPr/>
      <dgm:t>
        <a:bodyPr/>
        <a:lstStyle/>
        <a:p>
          <a:endParaRPr lang="en-US"/>
        </a:p>
      </dgm:t>
    </dgm:pt>
    <dgm:pt modelId="{07D7FF6C-3A29-4FF6-B656-BF07B5C96604}" type="sibTrans" cxnId="{3E3E316A-2C34-431F-B132-E16F0A5F9EDE}">
      <dgm:prSet/>
      <dgm:spPr/>
      <dgm:t>
        <a:bodyPr/>
        <a:lstStyle/>
        <a:p>
          <a:endParaRPr lang="en-US"/>
        </a:p>
      </dgm:t>
    </dgm:pt>
    <dgm:pt modelId="{A34DEBBD-B5E4-4A22-A952-43637771F100}">
      <dgm:prSet phldrT="[Text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sz="1400" dirty="0">
              <a:solidFill>
                <a:srgbClr val="FFFF00"/>
              </a:solidFill>
              <a:latin typeface="Sniglet" panose="020B0604020202020204" charset="0"/>
            </a:rPr>
            <a:t>xxx</a:t>
          </a:r>
        </a:p>
      </dgm:t>
    </dgm:pt>
    <dgm:pt modelId="{921C2D67-1151-4BDE-A8FC-6F0D83D75D08}" type="parTrans" cxnId="{F0B0A672-E893-44FC-A8C5-CE514C19C13C}">
      <dgm:prSet/>
      <dgm:spPr/>
      <dgm:t>
        <a:bodyPr/>
        <a:lstStyle/>
        <a:p>
          <a:endParaRPr lang="en-US"/>
        </a:p>
      </dgm:t>
    </dgm:pt>
    <dgm:pt modelId="{AA27043F-ABD5-44CE-AC49-9FF4B7AD7713}" type="sibTrans" cxnId="{F0B0A672-E893-44FC-A8C5-CE514C19C13C}">
      <dgm:prSet/>
      <dgm:spPr/>
      <dgm:t>
        <a:bodyPr/>
        <a:lstStyle/>
        <a:p>
          <a:endParaRPr lang="en-US"/>
        </a:p>
      </dgm:t>
    </dgm:pt>
    <dgm:pt modelId="{0596B763-6134-4978-9FB2-BF858E132F34}">
      <dgm:prSet phldrT="[Text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sz="1400" dirty="0">
              <a:solidFill>
                <a:srgbClr val="FFFF00"/>
              </a:solidFill>
              <a:latin typeface="Sniglet" panose="020B0604020202020204" charset="0"/>
            </a:rPr>
            <a:t>Product Push</a:t>
          </a:r>
        </a:p>
      </dgm:t>
    </dgm:pt>
    <dgm:pt modelId="{A238AB65-B5CC-4D78-8804-D8A8B471439D}" type="parTrans" cxnId="{2F11EB61-CF16-4A5C-A061-8504499C664C}">
      <dgm:prSet/>
      <dgm:spPr/>
      <dgm:t>
        <a:bodyPr/>
        <a:lstStyle/>
        <a:p>
          <a:endParaRPr lang="en-US"/>
        </a:p>
      </dgm:t>
    </dgm:pt>
    <dgm:pt modelId="{13BA8802-752B-4654-A6F4-8F767A58916D}" type="sibTrans" cxnId="{2F11EB61-CF16-4A5C-A061-8504499C664C}">
      <dgm:prSet/>
      <dgm:spPr/>
      <dgm:t>
        <a:bodyPr/>
        <a:lstStyle/>
        <a:p>
          <a:endParaRPr lang="en-US"/>
        </a:p>
      </dgm:t>
    </dgm:pt>
    <dgm:pt modelId="{11E01507-9CC5-45AA-9C2C-344B01582CB5}">
      <dgm:prSet phldrT="[Text]" custT="1"/>
      <dgm:spPr>
        <a:solidFill>
          <a:schemeClr val="tx1"/>
        </a:solidFill>
        <a:ln>
          <a:noFill/>
        </a:ln>
      </dgm:spPr>
      <dgm:t>
        <a:bodyPr/>
        <a:lstStyle/>
        <a:p>
          <a:endParaRPr lang="en-US" sz="1050" dirty="0">
            <a:solidFill>
              <a:schemeClr val="bg1"/>
            </a:solidFill>
            <a:latin typeface="Adam Warren pro" panose="02000000000000000000" pitchFamily="2" charset="0"/>
          </a:endParaRPr>
        </a:p>
        <a:p>
          <a:r>
            <a:rPr lang="en-US" sz="1600" dirty="0">
              <a:solidFill>
                <a:schemeClr val="bg1"/>
              </a:solidFill>
              <a:latin typeface="Adam Warren pro" panose="02000000000000000000" pitchFamily="2" charset="0"/>
            </a:rPr>
            <a:t>Omni</a:t>
          </a:r>
        </a:p>
        <a:p>
          <a:r>
            <a:rPr lang="en-US" sz="1200" dirty="0">
              <a:solidFill>
                <a:schemeClr val="bg1"/>
              </a:solidFill>
              <a:latin typeface="Adam Warren pro" panose="02000000000000000000" pitchFamily="2" charset="0"/>
            </a:rPr>
            <a:t>channel</a:t>
          </a:r>
        </a:p>
      </dgm:t>
    </dgm:pt>
    <dgm:pt modelId="{B9F775DA-631D-47F6-B851-FF5A041E1186}" type="parTrans" cxnId="{DA8FF07B-5D23-4EED-919A-5D32BEB406C0}">
      <dgm:prSet/>
      <dgm:spPr/>
      <dgm:t>
        <a:bodyPr/>
        <a:lstStyle/>
        <a:p>
          <a:endParaRPr lang="en-US"/>
        </a:p>
      </dgm:t>
    </dgm:pt>
    <dgm:pt modelId="{C1EBD84B-2067-4837-B4C1-6961AD403D91}" type="sibTrans" cxnId="{DA8FF07B-5D23-4EED-919A-5D32BEB406C0}">
      <dgm:prSet/>
      <dgm:spPr/>
      <dgm:t>
        <a:bodyPr/>
        <a:lstStyle/>
        <a:p>
          <a:endParaRPr lang="en-US"/>
        </a:p>
      </dgm:t>
    </dgm:pt>
    <dgm:pt modelId="{A0B569FC-265D-46CC-95CE-9CAFB35121B2}">
      <dgm:prSet phldrT="[Text]"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dirty="0">
              <a:solidFill>
                <a:srgbClr val="FFFF00"/>
              </a:solidFill>
              <a:latin typeface="Sniglet" panose="020B0604020202020204" charset="0"/>
            </a:rPr>
            <a:t>xxx</a:t>
          </a:r>
        </a:p>
      </dgm:t>
    </dgm:pt>
    <dgm:pt modelId="{39B32E31-C4AE-45CF-984B-7C8D371772B3}" type="parTrans" cxnId="{114C1B9D-A173-465C-89DA-C55260C306B5}">
      <dgm:prSet/>
      <dgm:spPr/>
      <dgm:t>
        <a:bodyPr/>
        <a:lstStyle/>
        <a:p>
          <a:endParaRPr lang="en-US"/>
        </a:p>
      </dgm:t>
    </dgm:pt>
    <dgm:pt modelId="{0418B7C4-343D-4B2C-A75D-329801027305}" type="sibTrans" cxnId="{114C1B9D-A173-465C-89DA-C55260C306B5}">
      <dgm:prSet/>
      <dgm:spPr/>
      <dgm:t>
        <a:bodyPr/>
        <a:lstStyle/>
        <a:p>
          <a:endParaRPr lang="en-US"/>
        </a:p>
      </dgm:t>
    </dgm:pt>
    <dgm:pt modelId="{0D9A3252-3E15-4648-B4A7-CF5A57E3462C}">
      <dgm:prSet phldrT="[Text]" custT="1"/>
      <dgm:spPr>
        <a:solidFill>
          <a:schemeClr val="tx1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400" dirty="0">
              <a:solidFill>
                <a:srgbClr val="FFFF00"/>
              </a:solidFill>
              <a:latin typeface="Sniglet" panose="020B0604020202020204" charset="0"/>
            </a:rPr>
            <a:t>xxx</a:t>
          </a:r>
        </a:p>
      </dgm:t>
    </dgm:pt>
    <dgm:pt modelId="{95DF8A95-4C55-46CB-A307-45D8804B565C}" type="parTrans" cxnId="{069E4878-A73D-4FED-B11B-934805CA8107}">
      <dgm:prSet/>
      <dgm:spPr/>
      <dgm:t>
        <a:bodyPr/>
        <a:lstStyle/>
        <a:p>
          <a:endParaRPr lang="en-US"/>
        </a:p>
      </dgm:t>
    </dgm:pt>
    <dgm:pt modelId="{AD671AD1-A05E-457A-A6AC-C1A8561F022E}" type="sibTrans" cxnId="{069E4878-A73D-4FED-B11B-934805CA8107}">
      <dgm:prSet/>
      <dgm:spPr/>
      <dgm:t>
        <a:bodyPr/>
        <a:lstStyle/>
        <a:p>
          <a:endParaRPr lang="en-US"/>
        </a:p>
      </dgm:t>
    </dgm:pt>
    <dgm:pt modelId="{367F579F-0137-4544-B2C7-0F6E2D94E7ED}" type="pres">
      <dgm:prSet presAssocID="{92F58BF2-9650-4E6D-B0C9-3E3C5181C5C1}" presName="linearFlow" presStyleCnt="0">
        <dgm:presLayoutVars>
          <dgm:dir/>
          <dgm:animLvl val="lvl"/>
          <dgm:resizeHandles val="exact"/>
        </dgm:presLayoutVars>
      </dgm:prSet>
      <dgm:spPr/>
    </dgm:pt>
    <dgm:pt modelId="{2AFC3FD6-C4FC-46C3-879A-CF7762D2E657}" type="pres">
      <dgm:prSet presAssocID="{AB2953F9-85DF-409C-9DF2-6BAC7D8FFEDD}" presName="composite" presStyleCnt="0"/>
      <dgm:spPr/>
    </dgm:pt>
    <dgm:pt modelId="{69C45379-31CF-48C5-88AA-6B6397D1C098}" type="pres">
      <dgm:prSet presAssocID="{AB2953F9-85DF-409C-9DF2-6BAC7D8FFED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64B6F75-06A1-4F33-846C-29C9C1200F50}" type="pres">
      <dgm:prSet presAssocID="{AB2953F9-85DF-409C-9DF2-6BAC7D8FFEDD}" presName="descendantText" presStyleLbl="alignAcc1" presStyleIdx="0" presStyleCnt="3" custLinFactNeighborX="0" custLinFactNeighborY="-246">
        <dgm:presLayoutVars>
          <dgm:bulletEnabled val="1"/>
        </dgm:presLayoutVars>
      </dgm:prSet>
      <dgm:spPr/>
    </dgm:pt>
    <dgm:pt modelId="{288543FA-D897-4386-8BBF-273CD425264A}" type="pres">
      <dgm:prSet presAssocID="{3CD60DDA-3DAF-4E0D-A1E2-B22665276863}" presName="sp" presStyleCnt="0"/>
      <dgm:spPr/>
    </dgm:pt>
    <dgm:pt modelId="{5A789E8A-88D9-42B5-8879-567C83D01C2F}" type="pres">
      <dgm:prSet presAssocID="{000E8D3B-8FEE-4295-8A67-419A86707839}" presName="composite" presStyleCnt="0"/>
      <dgm:spPr/>
    </dgm:pt>
    <dgm:pt modelId="{065B78F3-2AE4-458C-B932-42D365449028}" type="pres">
      <dgm:prSet presAssocID="{000E8D3B-8FEE-4295-8A67-419A8670783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AC641D6-9250-4256-8442-DB62BEF5F964}" type="pres">
      <dgm:prSet presAssocID="{000E8D3B-8FEE-4295-8A67-419A86707839}" presName="descendantText" presStyleLbl="alignAcc1" presStyleIdx="1" presStyleCnt="3">
        <dgm:presLayoutVars>
          <dgm:bulletEnabled val="1"/>
        </dgm:presLayoutVars>
      </dgm:prSet>
      <dgm:spPr/>
    </dgm:pt>
    <dgm:pt modelId="{998AA682-A62C-46DF-B9E5-DE4E05109906}" type="pres">
      <dgm:prSet presAssocID="{07D7FF6C-3A29-4FF6-B656-BF07B5C96604}" presName="sp" presStyleCnt="0"/>
      <dgm:spPr/>
    </dgm:pt>
    <dgm:pt modelId="{14CA445A-F9EF-4F4F-A163-AD5EA1B05A19}" type="pres">
      <dgm:prSet presAssocID="{11E01507-9CC5-45AA-9C2C-344B01582CB5}" presName="composite" presStyleCnt="0"/>
      <dgm:spPr/>
    </dgm:pt>
    <dgm:pt modelId="{46DBDE02-9E80-4CC0-BF94-20FDBABA3292}" type="pres">
      <dgm:prSet presAssocID="{11E01507-9CC5-45AA-9C2C-344B01582CB5}" presName="parentText" presStyleLbl="alignNode1" presStyleIdx="2" presStyleCnt="3" custLinFactNeighborY="-7906">
        <dgm:presLayoutVars>
          <dgm:chMax val="1"/>
          <dgm:bulletEnabled val="1"/>
        </dgm:presLayoutVars>
      </dgm:prSet>
      <dgm:spPr/>
    </dgm:pt>
    <dgm:pt modelId="{06182406-5E22-47A0-91D0-7A653D63C2A0}" type="pres">
      <dgm:prSet presAssocID="{11E01507-9CC5-45AA-9C2C-344B01582CB5}" presName="descendantText" presStyleLbl="alignAcc1" presStyleIdx="2" presStyleCnt="3" custLinFactNeighborY="-12167">
        <dgm:presLayoutVars>
          <dgm:bulletEnabled val="1"/>
        </dgm:presLayoutVars>
      </dgm:prSet>
      <dgm:spPr/>
    </dgm:pt>
  </dgm:ptLst>
  <dgm:cxnLst>
    <dgm:cxn modelId="{FF4E4219-8E07-4C62-924A-3138831B61F4}" type="presOf" srcId="{000E8D3B-8FEE-4295-8A67-419A86707839}" destId="{065B78F3-2AE4-458C-B932-42D365449028}" srcOrd="0" destOrd="0" presId="urn:microsoft.com/office/officeart/2005/8/layout/chevron2"/>
    <dgm:cxn modelId="{8448C22B-4225-4927-8526-5ED529F8CC06}" type="presOf" srcId="{11E01507-9CC5-45AA-9C2C-344B01582CB5}" destId="{46DBDE02-9E80-4CC0-BF94-20FDBABA3292}" srcOrd="0" destOrd="0" presId="urn:microsoft.com/office/officeart/2005/8/layout/chevron2"/>
    <dgm:cxn modelId="{535FF234-F6D4-4DE7-AA59-CC164D1FA8B7}" type="presOf" srcId="{0D9A3252-3E15-4648-B4A7-CF5A57E3462C}" destId="{06182406-5E22-47A0-91D0-7A653D63C2A0}" srcOrd="0" destOrd="1" presId="urn:microsoft.com/office/officeart/2005/8/layout/chevron2"/>
    <dgm:cxn modelId="{2F11EB61-CF16-4A5C-A061-8504499C664C}" srcId="{000E8D3B-8FEE-4295-8A67-419A86707839}" destId="{0596B763-6134-4978-9FB2-BF858E132F34}" srcOrd="1" destOrd="0" parTransId="{A238AB65-B5CC-4D78-8804-D8A8B471439D}" sibTransId="{13BA8802-752B-4654-A6F4-8F767A58916D}"/>
    <dgm:cxn modelId="{3E3E316A-2C34-431F-B132-E16F0A5F9EDE}" srcId="{92F58BF2-9650-4E6D-B0C9-3E3C5181C5C1}" destId="{000E8D3B-8FEE-4295-8A67-419A86707839}" srcOrd="1" destOrd="0" parTransId="{03F8FC7D-7CB8-4492-B992-E884960BDF29}" sibTransId="{07D7FF6C-3A29-4FF6-B656-BF07B5C96604}"/>
    <dgm:cxn modelId="{F0B0A672-E893-44FC-A8C5-CE514C19C13C}" srcId="{000E8D3B-8FEE-4295-8A67-419A86707839}" destId="{A34DEBBD-B5E4-4A22-A952-43637771F100}" srcOrd="0" destOrd="0" parTransId="{921C2D67-1151-4BDE-A8FC-6F0D83D75D08}" sibTransId="{AA27043F-ABD5-44CE-AC49-9FF4B7AD7713}"/>
    <dgm:cxn modelId="{069E4878-A73D-4FED-B11B-934805CA8107}" srcId="{11E01507-9CC5-45AA-9C2C-344B01582CB5}" destId="{0D9A3252-3E15-4648-B4A7-CF5A57E3462C}" srcOrd="1" destOrd="0" parTransId="{95DF8A95-4C55-46CB-A307-45D8804B565C}" sibTransId="{AD671AD1-A05E-457A-A6AC-C1A8561F022E}"/>
    <dgm:cxn modelId="{DA8FF07B-5D23-4EED-919A-5D32BEB406C0}" srcId="{92F58BF2-9650-4E6D-B0C9-3E3C5181C5C1}" destId="{11E01507-9CC5-45AA-9C2C-344B01582CB5}" srcOrd="2" destOrd="0" parTransId="{B9F775DA-631D-47F6-B851-FF5A041E1186}" sibTransId="{C1EBD84B-2067-4837-B4C1-6961AD403D91}"/>
    <dgm:cxn modelId="{1BB28893-757D-43B8-9AD5-DA5962BFA459}" type="presOf" srcId="{3BEA814E-316B-4161-8B57-1C8C2220601E}" destId="{264B6F75-06A1-4F33-846C-29C9C1200F50}" srcOrd="0" destOrd="0" presId="urn:microsoft.com/office/officeart/2005/8/layout/chevron2"/>
    <dgm:cxn modelId="{D6EE2D9C-72D4-4D3F-85C8-051220C9CAA6}" srcId="{AB2953F9-85DF-409C-9DF2-6BAC7D8FFEDD}" destId="{9A8971D5-F678-4D19-B570-CC475FD6FEB6}" srcOrd="1" destOrd="0" parTransId="{A16E00BA-7A69-42AD-B302-0E9A5E64BCA0}" sibTransId="{3DA9057E-1670-4663-8983-E3DD34FF5CB6}"/>
    <dgm:cxn modelId="{4E9B509C-8354-43B8-8D50-C7691258DE0C}" type="presOf" srcId="{A0B569FC-265D-46CC-95CE-9CAFB35121B2}" destId="{06182406-5E22-47A0-91D0-7A653D63C2A0}" srcOrd="0" destOrd="0" presId="urn:microsoft.com/office/officeart/2005/8/layout/chevron2"/>
    <dgm:cxn modelId="{114C1B9D-A173-465C-89DA-C55260C306B5}" srcId="{11E01507-9CC5-45AA-9C2C-344B01582CB5}" destId="{A0B569FC-265D-46CC-95CE-9CAFB35121B2}" srcOrd="0" destOrd="0" parTransId="{39B32E31-C4AE-45CF-984B-7C8D371772B3}" sibTransId="{0418B7C4-343D-4B2C-A75D-329801027305}"/>
    <dgm:cxn modelId="{B27A53A5-5C88-4451-8286-D30510132D55}" type="presOf" srcId="{AB2953F9-85DF-409C-9DF2-6BAC7D8FFEDD}" destId="{69C45379-31CF-48C5-88AA-6B6397D1C098}" srcOrd="0" destOrd="0" presId="urn:microsoft.com/office/officeart/2005/8/layout/chevron2"/>
    <dgm:cxn modelId="{05A444B3-330F-40A6-8481-B90E7CD16D02}" srcId="{AB2953F9-85DF-409C-9DF2-6BAC7D8FFEDD}" destId="{3BEA814E-316B-4161-8B57-1C8C2220601E}" srcOrd="0" destOrd="0" parTransId="{1F091D09-B1F0-425E-98EC-CEDE9E910B6D}" sibTransId="{F6A02753-422A-461F-BFD3-0608334A6813}"/>
    <dgm:cxn modelId="{ADEC91CC-00D9-47CF-AA46-F5189E81D0EC}" type="presOf" srcId="{0596B763-6134-4978-9FB2-BF858E132F34}" destId="{FAC641D6-9250-4256-8442-DB62BEF5F964}" srcOrd="0" destOrd="1" presId="urn:microsoft.com/office/officeart/2005/8/layout/chevron2"/>
    <dgm:cxn modelId="{15A15BD7-7AB9-4110-8286-21185C89BB2F}" srcId="{92F58BF2-9650-4E6D-B0C9-3E3C5181C5C1}" destId="{AB2953F9-85DF-409C-9DF2-6BAC7D8FFEDD}" srcOrd="0" destOrd="0" parTransId="{97D7375E-B459-4267-88FF-28F8DB44D3D6}" sibTransId="{3CD60DDA-3DAF-4E0D-A1E2-B22665276863}"/>
    <dgm:cxn modelId="{CA892AE0-4E71-4CC4-B10E-FB3FD5645346}" type="presOf" srcId="{92F58BF2-9650-4E6D-B0C9-3E3C5181C5C1}" destId="{367F579F-0137-4544-B2C7-0F6E2D94E7ED}" srcOrd="0" destOrd="0" presId="urn:microsoft.com/office/officeart/2005/8/layout/chevron2"/>
    <dgm:cxn modelId="{D83AF1E3-FCF9-47F1-A76C-AFA1CACF04BB}" type="presOf" srcId="{A34DEBBD-B5E4-4A22-A952-43637771F100}" destId="{FAC641D6-9250-4256-8442-DB62BEF5F964}" srcOrd="0" destOrd="0" presId="urn:microsoft.com/office/officeart/2005/8/layout/chevron2"/>
    <dgm:cxn modelId="{9C0DDEEC-F297-4538-9A60-5C98B37B4EC6}" type="presOf" srcId="{9A8971D5-F678-4D19-B570-CC475FD6FEB6}" destId="{264B6F75-06A1-4F33-846C-29C9C1200F50}" srcOrd="0" destOrd="1" presId="urn:microsoft.com/office/officeart/2005/8/layout/chevron2"/>
    <dgm:cxn modelId="{954621A6-B288-4F5E-836E-E6A1D355F1B5}" type="presParOf" srcId="{367F579F-0137-4544-B2C7-0F6E2D94E7ED}" destId="{2AFC3FD6-C4FC-46C3-879A-CF7762D2E657}" srcOrd="0" destOrd="0" presId="urn:microsoft.com/office/officeart/2005/8/layout/chevron2"/>
    <dgm:cxn modelId="{7F39163C-3227-4210-AE68-335E0E22B430}" type="presParOf" srcId="{2AFC3FD6-C4FC-46C3-879A-CF7762D2E657}" destId="{69C45379-31CF-48C5-88AA-6B6397D1C098}" srcOrd="0" destOrd="0" presId="urn:microsoft.com/office/officeart/2005/8/layout/chevron2"/>
    <dgm:cxn modelId="{67E5E5D5-A950-4886-92A1-9B57D351C10E}" type="presParOf" srcId="{2AFC3FD6-C4FC-46C3-879A-CF7762D2E657}" destId="{264B6F75-06A1-4F33-846C-29C9C1200F50}" srcOrd="1" destOrd="0" presId="urn:microsoft.com/office/officeart/2005/8/layout/chevron2"/>
    <dgm:cxn modelId="{38AA2CE3-CBA2-46A9-B802-9B926E3EAB43}" type="presParOf" srcId="{367F579F-0137-4544-B2C7-0F6E2D94E7ED}" destId="{288543FA-D897-4386-8BBF-273CD425264A}" srcOrd="1" destOrd="0" presId="urn:microsoft.com/office/officeart/2005/8/layout/chevron2"/>
    <dgm:cxn modelId="{DC75A872-E5E1-4D51-BC9A-CA94876CCE6C}" type="presParOf" srcId="{367F579F-0137-4544-B2C7-0F6E2D94E7ED}" destId="{5A789E8A-88D9-42B5-8879-567C83D01C2F}" srcOrd="2" destOrd="0" presId="urn:microsoft.com/office/officeart/2005/8/layout/chevron2"/>
    <dgm:cxn modelId="{0DB82B51-2E31-4142-8B79-0322C8288767}" type="presParOf" srcId="{5A789E8A-88D9-42B5-8879-567C83D01C2F}" destId="{065B78F3-2AE4-458C-B932-42D365449028}" srcOrd="0" destOrd="0" presId="urn:microsoft.com/office/officeart/2005/8/layout/chevron2"/>
    <dgm:cxn modelId="{7EC8F452-4A69-48E3-97D3-5EB2E3B911E6}" type="presParOf" srcId="{5A789E8A-88D9-42B5-8879-567C83D01C2F}" destId="{FAC641D6-9250-4256-8442-DB62BEF5F964}" srcOrd="1" destOrd="0" presId="urn:microsoft.com/office/officeart/2005/8/layout/chevron2"/>
    <dgm:cxn modelId="{3C68D6CF-161E-429D-B97B-E2AF60965DC4}" type="presParOf" srcId="{367F579F-0137-4544-B2C7-0F6E2D94E7ED}" destId="{998AA682-A62C-46DF-B9E5-DE4E05109906}" srcOrd="3" destOrd="0" presId="urn:microsoft.com/office/officeart/2005/8/layout/chevron2"/>
    <dgm:cxn modelId="{4E46863E-1344-4C4D-A859-2247B09E6CD7}" type="presParOf" srcId="{367F579F-0137-4544-B2C7-0F6E2D94E7ED}" destId="{14CA445A-F9EF-4F4F-A163-AD5EA1B05A19}" srcOrd="4" destOrd="0" presId="urn:microsoft.com/office/officeart/2005/8/layout/chevron2"/>
    <dgm:cxn modelId="{E3911D5C-83F6-441E-A7D1-F5C58D9763FB}" type="presParOf" srcId="{14CA445A-F9EF-4F4F-A163-AD5EA1B05A19}" destId="{46DBDE02-9E80-4CC0-BF94-20FDBABA3292}" srcOrd="0" destOrd="0" presId="urn:microsoft.com/office/officeart/2005/8/layout/chevron2"/>
    <dgm:cxn modelId="{E7ABDA31-DBF8-4551-BE77-5D66021D333E}" type="presParOf" srcId="{14CA445A-F9EF-4F4F-A163-AD5EA1B05A19}" destId="{06182406-5E22-47A0-91D0-7A653D63C2A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45379-31CF-48C5-88AA-6B6397D1C098}">
      <dsp:nvSpPr>
        <dsp:cNvPr id="0" name=""/>
        <dsp:cNvSpPr/>
      </dsp:nvSpPr>
      <dsp:spPr>
        <a:xfrm rot="5400000">
          <a:off x="-196565" y="198938"/>
          <a:ext cx="1310436" cy="917305"/>
        </a:xfrm>
        <a:prstGeom prst="chevron">
          <a:avLst/>
        </a:prstGeom>
        <a:solidFill>
          <a:srgbClr val="BF182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chemeClr val="bg1"/>
            </a:solidFill>
            <a:latin typeface="Adam Warren pro" panose="02000000000000000000" pitchFamily="2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  <a:latin typeface="Adam Warren pro" panose="02000000000000000000" pitchFamily="2" charset="0"/>
            </a:rPr>
            <a:t>Credit</a:t>
          </a:r>
          <a:r>
            <a:rPr lang="en-US" sz="2000" b="1" kern="1200" dirty="0">
              <a:solidFill>
                <a:schemeClr val="bg1"/>
              </a:solidFill>
              <a:latin typeface="Adam Warren pro" panose="02000000000000000000" pitchFamily="2" charset="0"/>
            </a:rPr>
            <a:t> </a:t>
          </a:r>
          <a:r>
            <a:rPr lang="en-US" sz="1400" b="1" kern="1200" dirty="0">
              <a:solidFill>
                <a:schemeClr val="bg1"/>
              </a:solidFill>
              <a:latin typeface="Adam Warren pro" panose="02000000000000000000" pitchFamily="2" charset="0"/>
            </a:rPr>
            <a:t>Risk</a:t>
          </a:r>
          <a:endParaRPr lang="en-US" sz="2000" b="1" kern="1200" dirty="0">
            <a:solidFill>
              <a:schemeClr val="bg1"/>
            </a:solidFill>
            <a:latin typeface="Adam Warren pro" panose="02000000000000000000" pitchFamily="2" charset="0"/>
          </a:endParaRPr>
        </a:p>
      </dsp:txBody>
      <dsp:txXfrm rot="-5400000">
        <a:off x="1" y="461026"/>
        <a:ext cx="917305" cy="393131"/>
      </dsp:txXfrm>
    </dsp:sp>
    <dsp:sp modelId="{264B6F75-06A1-4F33-846C-29C9C1200F50}">
      <dsp:nvSpPr>
        <dsp:cNvPr id="0" name=""/>
        <dsp:cNvSpPr/>
      </dsp:nvSpPr>
      <dsp:spPr>
        <a:xfrm rot="5400000">
          <a:off x="2188657" y="-1271075"/>
          <a:ext cx="852231" cy="3394935"/>
        </a:xfrm>
        <a:prstGeom prst="round2SameRect">
          <a:avLst/>
        </a:prstGeom>
        <a:solidFill>
          <a:srgbClr val="BF182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FFFF00"/>
              </a:solidFill>
              <a:latin typeface="Sniglet" panose="020B0604020202020204" charset="0"/>
            </a:rPr>
            <a:t>xxx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FFFF00"/>
              </a:solidFill>
              <a:latin typeface="Sniglet" panose="020B0604020202020204" charset="0"/>
            </a:rPr>
            <a:t>xxx</a:t>
          </a:r>
        </a:p>
      </dsp:txBody>
      <dsp:txXfrm rot="-5400000">
        <a:off x="917305" y="41879"/>
        <a:ext cx="3353333" cy="769027"/>
      </dsp:txXfrm>
    </dsp:sp>
    <dsp:sp modelId="{065B78F3-2AE4-458C-B932-42D365449028}">
      <dsp:nvSpPr>
        <dsp:cNvPr id="0" name=""/>
        <dsp:cNvSpPr/>
      </dsp:nvSpPr>
      <dsp:spPr>
        <a:xfrm rot="5400000">
          <a:off x="-196565" y="1311042"/>
          <a:ext cx="1310436" cy="917305"/>
        </a:xfrm>
        <a:prstGeom prst="chevron">
          <a:avLst/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" tIns="1905" rIns="1905" bIns="1905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 dirty="0">
            <a:solidFill>
              <a:schemeClr val="bg1"/>
            </a:solidFill>
            <a:latin typeface="Adam Warren pro" panose="02000000000000000000" pitchFamily="2" charset="0"/>
          </a:endParaRPr>
        </a:p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dam Warren pro" panose="02000000000000000000" pitchFamily="2" charset="0"/>
            </a:rPr>
            <a:t>Order </a:t>
          </a:r>
          <a:r>
            <a:rPr lang="en-US" sz="1000" kern="1200" dirty="0">
              <a:solidFill>
                <a:schemeClr val="bg1"/>
              </a:solidFill>
              <a:latin typeface="Adam Warren pro" panose="02000000000000000000" pitchFamily="2" charset="0"/>
            </a:rPr>
            <a:t>confirmation</a:t>
          </a:r>
          <a:endParaRPr lang="en-US" sz="1600" kern="1200" dirty="0">
            <a:solidFill>
              <a:schemeClr val="bg1"/>
            </a:solidFill>
            <a:latin typeface="Adam Warren pro" panose="02000000000000000000" pitchFamily="2" charset="0"/>
          </a:endParaRPr>
        </a:p>
      </dsp:txBody>
      <dsp:txXfrm rot="-5400000">
        <a:off x="1" y="1573130"/>
        <a:ext cx="917305" cy="393131"/>
      </dsp:txXfrm>
    </dsp:sp>
    <dsp:sp modelId="{FAC641D6-9250-4256-8442-DB62BEF5F964}">
      <dsp:nvSpPr>
        <dsp:cNvPr id="0" name=""/>
        <dsp:cNvSpPr/>
      </dsp:nvSpPr>
      <dsp:spPr>
        <a:xfrm rot="5400000">
          <a:off x="2188881" y="-157098"/>
          <a:ext cx="851783" cy="3394935"/>
        </a:xfrm>
        <a:prstGeom prst="round2SameRect">
          <a:avLst/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FFFF00"/>
              </a:solidFill>
              <a:latin typeface="Sniglet" panose="020B0604020202020204" charset="0"/>
            </a:rPr>
            <a:t>xxx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FFFF00"/>
              </a:solidFill>
              <a:latin typeface="Sniglet" panose="020B0604020202020204" charset="0"/>
            </a:rPr>
            <a:t>Product Push</a:t>
          </a:r>
        </a:p>
      </dsp:txBody>
      <dsp:txXfrm rot="-5400000">
        <a:off x="917306" y="1156058"/>
        <a:ext cx="3353354" cy="768621"/>
      </dsp:txXfrm>
    </dsp:sp>
    <dsp:sp modelId="{46DBDE02-9E80-4CC0-BF94-20FDBABA3292}">
      <dsp:nvSpPr>
        <dsp:cNvPr id="0" name=""/>
        <dsp:cNvSpPr/>
      </dsp:nvSpPr>
      <dsp:spPr>
        <a:xfrm rot="5400000">
          <a:off x="-196565" y="2319544"/>
          <a:ext cx="1310436" cy="917305"/>
        </a:xfrm>
        <a:prstGeom prst="chevron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 dirty="0">
            <a:solidFill>
              <a:schemeClr val="bg1"/>
            </a:solidFill>
            <a:latin typeface="Adam Warren pro" panose="02000000000000000000" pitchFamily="2" charset="0"/>
          </a:endParaRP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dam Warren pro" panose="02000000000000000000" pitchFamily="2" charset="0"/>
            </a:rPr>
            <a:t>Omni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  <a:latin typeface="Adam Warren pro" panose="02000000000000000000" pitchFamily="2" charset="0"/>
            </a:rPr>
            <a:t>channel</a:t>
          </a:r>
        </a:p>
      </dsp:txBody>
      <dsp:txXfrm rot="-5400000">
        <a:off x="1" y="2581632"/>
        <a:ext cx="917305" cy="393131"/>
      </dsp:txXfrm>
    </dsp:sp>
    <dsp:sp modelId="{06182406-5E22-47A0-91D0-7A653D63C2A0}">
      <dsp:nvSpPr>
        <dsp:cNvPr id="0" name=""/>
        <dsp:cNvSpPr/>
      </dsp:nvSpPr>
      <dsp:spPr>
        <a:xfrm rot="5400000">
          <a:off x="2188881" y="851369"/>
          <a:ext cx="851783" cy="3394935"/>
        </a:xfrm>
        <a:prstGeom prst="round2SameRect">
          <a:avLst/>
        </a:prstGeom>
        <a:solidFill>
          <a:schemeClr val="tx1"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FFFF00"/>
              </a:solidFill>
              <a:latin typeface="Sniglet" panose="020B0604020202020204" charset="0"/>
            </a:rPr>
            <a:t>xxx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FFFF00"/>
              </a:solidFill>
              <a:latin typeface="Sniglet" panose="020B0604020202020204" charset="0"/>
            </a:rPr>
            <a:t>xxx</a:t>
          </a:r>
        </a:p>
      </dsp:txBody>
      <dsp:txXfrm rot="-5400000">
        <a:off x="917306" y="2164526"/>
        <a:ext cx="3353354" cy="768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8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GERRIT  CARINUS..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REINHARD to talk…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017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8266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622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724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SIRAAJ will talk..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Delivery team: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Track and Trace: 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On-boarding 2 additional courier partners: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Fastway couriers (assisting covering home delivery areas)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Courier IT (assisting more with Consumer electronics)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ChoiceCollect: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Added an additional 3 Containers as Collection points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Hammanskraal Container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Spruitview Container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Butterworth Container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Upcoming Showrooms scheduled: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Promenade - Mitchells plain Showroom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Katlehong Showroom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Clearing all undelivered (Post lock-down)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SAPO removed from HomeChoice network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Collection point parcels handed over to for home deliveries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ISP’s were turned off so that FNF could fulfill instead 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New POD report created (Power bi)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proactively assist business in highlighting delays with our courier partners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JASON WILL TALK TO THIS..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43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152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https://youtu.be/NrI-UBIB8Jk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Z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08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9119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202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040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16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71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3608972" y="6461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3380372" y="4175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824BB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D6C9-C742-48D3-9DF4-FE70BDBD0B9C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621D-42C8-4A9A-99A5-17AFC8627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4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2.wav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2.wav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2.wav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audio" Target="../media/audio2.wav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audio" Target="../media/audio2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2.wav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audio" Target="../media/audio2.wav"/><Relationship Id="rId7" Type="http://schemas.microsoft.com/office/2007/relationships/hdphoto" Target="../media/hdphoto9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microsoft.com/office/2007/relationships/hdphoto" Target="../media/hdphoto8.wdp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audio2.wav"/><Relationship Id="rId7" Type="http://schemas.microsoft.com/office/2007/relationships/hdphoto" Target="../media/hdphoto1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10.wdp"/><Relationship Id="rId10" Type="http://schemas.openxmlformats.org/officeDocument/2006/relationships/audio" Target="../media/audio2.wav"/><Relationship Id="rId4" Type="http://schemas.openxmlformats.org/officeDocument/2006/relationships/image" Target="../media/image30.png"/><Relationship Id="rId9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audio2.wav"/><Relationship Id="rId7" Type="http://schemas.microsoft.com/office/2007/relationships/hdphoto" Target="../media/hdphoto14.wdp"/><Relationship Id="rId12" Type="http://schemas.openxmlformats.org/officeDocument/2006/relationships/audio" Target="../media/audio2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1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7.wdp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audio" Target="../media/audio2.wav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11" Type="http://schemas.openxmlformats.org/officeDocument/2006/relationships/audio" Target="../media/audio2.wav"/><Relationship Id="rId5" Type="http://schemas.openxmlformats.org/officeDocument/2006/relationships/diagramLayout" Target="../diagrams/layout1.xml"/><Relationship Id="rId10" Type="http://schemas.microsoft.com/office/2007/relationships/hdphoto" Target="../media/hdphoto18.wdp"/><Relationship Id="rId4" Type="http://schemas.openxmlformats.org/officeDocument/2006/relationships/diagramData" Target="../diagrams/data1.xml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12" Type="http://schemas.openxmlformats.org/officeDocument/2006/relationships/audio" Target="../media/audio2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microsoft.com/office/2007/relationships/hdphoto" Target="../media/hdphoto21.wdp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audio" Target="../media/audio2.wav"/><Relationship Id="rId4" Type="http://schemas.openxmlformats.org/officeDocument/2006/relationships/image" Target="../media/image44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audio" Target="../media/audio2.wav"/><Relationship Id="rId7" Type="http://schemas.microsoft.com/office/2007/relationships/hdphoto" Target="../media/hdphoto23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microsoft.com/office/2007/relationships/hdphoto" Target="../media/hdphoto22.wdp"/><Relationship Id="rId4" Type="http://schemas.openxmlformats.org/officeDocument/2006/relationships/image" Target="../media/image45.png"/><Relationship Id="rId9" Type="http://schemas.openxmlformats.org/officeDocument/2006/relationships/audio" Target="../media/audio2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.xml"/><Relationship Id="rId6" Type="http://schemas.openxmlformats.org/officeDocument/2006/relationships/audio" Target="../media/audio2.wav"/><Relationship Id="rId5" Type="http://schemas.openxmlformats.org/officeDocument/2006/relationships/image" Target="../media/image49.jpg"/><Relationship Id="rId4" Type="http://schemas.microsoft.com/office/2007/relationships/hdphoto" Target="../media/hdphoto2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5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2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2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NrI-UBIB8Jk" TargetMode="External"/><Relationship Id="rId5" Type="http://schemas.openxmlformats.org/officeDocument/2006/relationships/image" Target="../media/image55.jpg"/><Relationship Id="rId4" Type="http://schemas.openxmlformats.org/officeDocument/2006/relationships/image" Target="../media/image5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4.gif"/><Relationship Id="rId3" Type="http://schemas.openxmlformats.org/officeDocument/2006/relationships/audio" Target="../media/audio2.wav"/><Relationship Id="rId7" Type="http://schemas.openxmlformats.org/officeDocument/2006/relationships/image" Target="../media/image10.jpg"/><Relationship Id="rId12" Type="http://schemas.microsoft.com/office/2007/relationships/hdphoto" Target="../media/hdphoto2.wdp"/><Relationship Id="rId17" Type="http://schemas.openxmlformats.org/officeDocument/2006/relationships/audio" Target="../media/audio2.wav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microsoft.com/office/2007/relationships/hdphoto" Target="../media/hdphoto1.wdp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2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048625" y="1476375"/>
            <a:ext cx="2190750" cy="219075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9" name="Oval 8"/>
          <p:cNvSpPr/>
          <p:nvPr/>
        </p:nvSpPr>
        <p:spPr>
          <a:xfrm rot="1463765">
            <a:off x="8080391" y="-1394411"/>
            <a:ext cx="2050640" cy="2554740"/>
          </a:xfrm>
          <a:prstGeom prst="ellipse">
            <a:avLst/>
          </a:prstGeom>
          <a:solidFill>
            <a:srgbClr val="21D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10" name="Oval 9"/>
          <p:cNvSpPr/>
          <p:nvPr/>
        </p:nvSpPr>
        <p:spPr>
          <a:xfrm rot="1946930">
            <a:off x="-706941" y="3738446"/>
            <a:ext cx="2050640" cy="2554740"/>
          </a:xfrm>
          <a:prstGeom prst="ellipse">
            <a:avLst/>
          </a:prstGeom>
          <a:solidFill>
            <a:srgbClr val="FFD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5" name="TextBox 4"/>
          <p:cNvSpPr txBox="1"/>
          <p:nvPr/>
        </p:nvSpPr>
        <p:spPr>
          <a:xfrm>
            <a:off x="2824738" y="1469776"/>
            <a:ext cx="36290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-188" dirty="0">
                <a:solidFill>
                  <a:schemeClr val="bg1"/>
                </a:solidFill>
                <a:latin typeface="Adam Warren pro" panose="02000000000000000000" pitchFamily="2" charset="0"/>
                <a:cs typeface="Amatic SC" panose="020B0604020202020204" charset="-79"/>
              </a:rPr>
              <a:t>WELCOME</a:t>
            </a:r>
          </a:p>
          <a:p>
            <a:pPr algn="ctr"/>
            <a:r>
              <a:rPr lang="en-US" sz="6600" spc="-188" dirty="0">
                <a:solidFill>
                  <a:schemeClr val="bg1"/>
                </a:solidFill>
                <a:latin typeface="Adam Warren pro" panose="02000000000000000000" pitchFamily="2" charset="0"/>
                <a:cs typeface="Amatic SC" panose="020B0604020202020204" charset="-79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900547644"/>
      </p:ext>
    </p:extLst>
  </p:cSld>
  <p:clrMapOvr>
    <a:masterClrMapping/>
  </p:clrMapOvr>
  <p:transition advClick="0" advTm="0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2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0" y="1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100000" fill="hold" grpId="1" nodeType="withEffect" p14:presetBounceEnd="90909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90909">
                                          <p:cBhvr>
                                            <p:cTn id="28" dur="1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9" grpId="0" animBg="1"/>
          <p:bldP spid="9" grpId="1" animBg="1"/>
          <p:bldP spid="10" grpId="0" animBg="1"/>
          <p:bldP spid="10" grpId="1" animBg="1"/>
          <p:bldP spid="5" grpId="0"/>
          <p:bldP spid="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2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0" y="1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10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9" grpId="0" animBg="1"/>
          <p:bldP spid="9" grpId="1" animBg="1"/>
          <p:bldP spid="10" grpId="0" animBg="1"/>
          <p:bldP spid="10" grpId="1" animBg="1"/>
          <p:bldP spid="5" grpId="0"/>
          <p:bldP spid="5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0">
              <a:srgbClr val="9BFCFF"/>
            </a:gs>
            <a:gs pos="36000">
              <a:schemeClr val="accent6">
                <a:lumMod val="45000"/>
                <a:lumOff val="55000"/>
              </a:schemeClr>
            </a:gs>
            <a:gs pos="86000">
              <a:srgbClr val="FF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E0B4037-45AF-43FC-8C9C-B09FABC63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892" y="746760"/>
            <a:ext cx="2715411" cy="42519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1F03DD-94D6-454D-AD05-C6F8BFC0922B}"/>
              </a:ext>
            </a:extLst>
          </p:cNvPr>
          <p:cNvSpPr/>
          <p:nvPr/>
        </p:nvSpPr>
        <p:spPr>
          <a:xfrm>
            <a:off x="0" y="217723"/>
            <a:ext cx="291418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ngers" panose="020B0604020202020204" charset="0"/>
              </a:rPr>
              <a:t>AUGUST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ngers" panose="020B0604020202020204" charset="0"/>
              </a:rPr>
              <a:t>2020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ngers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ECDBB-6570-46A9-960A-A1575F007B2A}"/>
              </a:ext>
            </a:extLst>
          </p:cNvPr>
          <p:cNvSpPr/>
          <p:nvPr/>
        </p:nvSpPr>
        <p:spPr>
          <a:xfrm>
            <a:off x="5789488" y="217723"/>
            <a:ext cx="335451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51169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ngers" panose="020B0604020202020204" charset="0"/>
              </a:rPr>
              <a:t>SEPTEMBER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51169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ngers" panose="020B0604020202020204" charset="0"/>
              </a:rPr>
              <a:t>2020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51169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ngers" panose="020B0604020202020204" charset="0"/>
            </a:endParaRPr>
          </a:p>
        </p:txBody>
      </p:sp>
      <p:sp>
        <p:nvSpPr>
          <p:cNvPr id="5" name="Google Shape;133;p18">
            <a:extLst>
              <a:ext uri="{FF2B5EF4-FFF2-40B4-BE49-F238E27FC236}">
                <a16:creationId xmlns:a16="http://schemas.microsoft.com/office/drawing/2014/main" id="{52755084-C8C9-464D-9230-9773F695BD66}"/>
              </a:ext>
            </a:extLst>
          </p:cNvPr>
          <p:cNvSpPr txBox="1">
            <a:spLocks/>
          </p:cNvSpPr>
          <p:nvPr/>
        </p:nvSpPr>
        <p:spPr>
          <a:xfrm>
            <a:off x="250665" y="1972049"/>
            <a:ext cx="3027648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bg1"/>
                </a:solidFill>
                <a:latin typeface="Sniglet" panose="020B0604020202020204" charset="0"/>
              </a:rPr>
              <a:t>xxxx</a:t>
            </a:r>
            <a:endParaRPr lang="en-US" sz="1800" b="1" dirty="0">
              <a:solidFill>
                <a:schemeClr val="bg1"/>
              </a:solidFill>
              <a:latin typeface="Sniglet" panose="020B0604020202020204" charset="0"/>
            </a:endParaRPr>
          </a:p>
        </p:txBody>
      </p:sp>
      <p:sp>
        <p:nvSpPr>
          <p:cNvPr id="9" name="Google Shape;133;p18">
            <a:extLst>
              <a:ext uri="{FF2B5EF4-FFF2-40B4-BE49-F238E27FC236}">
                <a16:creationId xmlns:a16="http://schemas.microsoft.com/office/drawing/2014/main" id="{0640F91A-2026-4B6D-AE90-A1841887BE26}"/>
              </a:ext>
            </a:extLst>
          </p:cNvPr>
          <p:cNvSpPr txBox="1">
            <a:spLocks/>
          </p:cNvSpPr>
          <p:nvPr/>
        </p:nvSpPr>
        <p:spPr>
          <a:xfrm>
            <a:off x="6321909" y="1972049"/>
            <a:ext cx="2715411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Sniglet" panose="020B0604020202020204" charset="0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997196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5" name="page-flip-12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4000">
              <a:srgbClr val="9BFCFF"/>
            </a:gs>
            <a:gs pos="42000">
              <a:srgbClr val="0070C0"/>
            </a:gs>
            <a:gs pos="78000">
              <a:srgbClr val="FF0000"/>
            </a:gs>
          </a:gsLst>
          <a:lin ang="2700000" scaled="1"/>
          <a:tileRect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068319" y="1108882"/>
            <a:ext cx="406400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Legends</a:t>
            </a:r>
            <a:endParaRPr sz="80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CDC0E-C66A-478F-8C0C-CF5A12E34F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000" l="8964" r="89916">
                        <a14:foregroundMark x1="32493" y1="89333" x2="23249" y2="99000"/>
                        <a14:foregroundMark x1="58263" y1="48667" x2="33333" y2="50333"/>
                        <a14:foregroundMark x1="36695" y1="46667" x2="61064" y2="54167"/>
                        <a14:foregroundMark x1="8964" y1="62000" x2="19888" y2="66500"/>
                        <a14:foregroundMark x1="36695" y1="45833" x2="38655" y2="58500"/>
                        <a14:foregroundMark x1="38655" y1="58500" x2="30532" y2="67333"/>
                        <a14:foregroundMark x1="30532" y1="67333" x2="28011" y2="78833"/>
                      </a14:backgroundRemoval>
                    </a14:imgEffect>
                  </a14:imgLayer>
                </a14:imgProps>
              </a:ext>
            </a:extLst>
          </a:blip>
          <a:srcRect t="30201"/>
          <a:stretch/>
        </p:blipFill>
        <p:spPr>
          <a:xfrm>
            <a:off x="2178188" y="2804041"/>
            <a:ext cx="1427691" cy="1674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8401CA-6FA1-46EF-904B-D7BCA9246CE3}"/>
              </a:ext>
            </a:extLst>
          </p:cNvPr>
          <p:cNvSpPr/>
          <p:nvPr/>
        </p:nvSpPr>
        <p:spPr>
          <a:xfrm>
            <a:off x="3305155" y="2579251"/>
            <a:ext cx="32632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mic andy" panose="02000500000000000000" pitchFamily="2" charset="0"/>
              </a:rPr>
              <a:t>Statistically speaking, he was always bound to make a come back.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6" name="page-flip-12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>
            <a:alpha val="72000"/>
          </a:srgbClr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00B92-23BA-4015-AE8B-C1CEEAAFD544}"/>
              </a:ext>
            </a:extLst>
          </p:cNvPr>
          <p:cNvGrpSpPr/>
          <p:nvPr/>
        </p:nvGrpSpPr>
        <p:grpSpPr>
          <a:xfrm>
            <a:off x="2249261" y="49"/>
            <a:ext cx="4645478" cy="5143451"/>
            <a:chOff x="0" y="0"/>
            <a:chExt cx="3521655" cy="5143451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3B9F8DDB-131F-4451-B0B0-AABE5A0502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212"/>
            <a:stretch/>
          </p:blipFill>
          <p:spPr bwMode="auto">
            <a:xfrm>
              <a:off x="0" y="1605281"/>
              <a:ext cx="3506787" cy="3538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320573-B203-4334-B26B-5BC761AD059C}"/>
                </a:ext>
              </a:extLst>
            </p:cNvPr>
            <p:cNvSpPr/>
            <p:nvPr/>
          </p:nvSpPr>
          <p:spPr>
            <a:xfrm>
              <a:off x="0" y="0"/>
              <a:ext cx="3506787" cy="1605280"/>
            </a:xfrm>
            <a:prstGeom prst="rect">
              <a:avLst/>
            </a:prstGeom>
            <a:solidFill>
              <a:srgbClr val="FBFB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30F0F9-FE07-4012-9D02-906FC45C9588}"/>
                </a:ext>
              </a:extLst>
            </p:cNvPr>
            <p:cNvSpPr/>
            <p:nvPr/>
          </p:nvSpPr>
          <p:spPr>
            <a:xfrm>
              <a:off x="0" y="589617"/>
              <a:ext cx="3506785" cy="9925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b="1" dirty="0">
                  <a:ln w="28575">
                    <a:solidFill>
                      <a:schemeClr val="tx1"/>
                    </a:solidFill>
                    <a:prstDash val="solid"/>
                  </a:ln>
                  <a:solidFill>
                    <a:schemeClr val="accent1"/>
                  </a:solidFill>
                  <a:latin typeface="Action Comcs Black" panose="03000600000000000000" pitchFamily="66" charset="0"/>
                </a:rPr>
                <a:t>SHANE </a:t>
              </a:r>
            </a:p>
            <a:p>
              <a:pPr algn="ctr"/>
              <a:endParaRPr lang="en-US" sz="1050" b="1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latin typeface="Action Comcs Black" panose="03000600000000000000" pitchFamily="66" charset="0"/>
              </a:endParaRPr>
            </a:p>
            <a:p>
              <a:pPr algn="ctr"/>
              <a:r>
                <a:rPr lang="en-US" sz="2400" b="1" dirty="0">
                  <a:ln w="28575">
                    <a:solidFill>
                      <a:schemeClr val="tx1"/>
                    </a:solidFill>
                    <a:prstDash val="solid"/>
                  </a:ln>
                  <a:solidFill>
                    <a:schemeClr val="accent1"/>
                  </a:solidFill>
                  <a:latin typeface="Action Comcs Black" panose="03000600000000000000" pitchFamily="66" charset="0"/>
                </a:rPr>
                <a:t>          RETURNS </a:t>
              </a:r>
              <a:endParaRPr lang="en-US" sz="2400" b="1" cap="none" spc="0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/>
                <a:latin typeface="Action Comcs Black" panose="03000600000000000000" pitchFamily="66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37FC35-EC04-49BF-838C-D1E2AC67655D}"/>
                </a:ext>
              </a:extLst>
            </p:cNvPr>
            <p:cNvSpPr/>
            <p:nvPr/>
          </p:nvSpPr>
          <p:spPr>
            <a:xfrm>
              <a:off x="0" y="343724"/>
              <a:ext cx="3506787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7EBCA2-7B33-4652-A25B-66F667CF3D9B}"/>
                </a:ext>
              </a:extLst>
            </p:cNvPr>
            <p:cNvSpPr/>
            <p:nvPr/>
          </p:nvSpPr>
          <p:spPr>
            <a:xfrm>
              <a:off x="0" y="0"/>
              <a:ext cx="3521655" cy="34372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51EA52-BDEF-48BC-B420-B265EC58220F}"/>
                </a:ext>
              </a:extLst>
            </p:cNvPr>
            <p:cNvSpPr txBox="1"/>
            <p:nvPr/>
          </p:nvSpPr>
          <p:spPr>
            <a:xfrm>
              <a:off x="0" y="66907"/>
              <a:ext cx="646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latin typeface="Adam Warren pro" panose="02000000000000000000" pitchFamily="2" charset="0"/>
                </a:rPr>
                <a:t>No 1.</a:t>
              </a:r>
              <a:endParaRPr lang="en-ZA" b="1" dirty="0">
                <a:solidFill>
                  <a:srgbClr val="FFC000"/>
                </a:solidFill>
                <a:latin typeface="Adam Warren pr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929C84-DF5F-408A-90FB-32823146FA8C}"/>
                </a:ext>
              </a:extLst>
            </p:cNvPr>
            <p:cNvSpPr txBox="1"/>
            <p:nvPr/>
          </p:nvSpPr>
          <p:spPr>
            <a:xfrm>
              <a:off x="2044391" y="85117"/>
              <a:ext cx="14623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FC000"/>
                  </a:solidFill>
                  <a:latin typeface="Adam Warren pro" panose="02000000000000000000" pitchFamily="2" charset="0"/>
                </a:rPr>
                <a:t>August 2020</a:t>
              </a:r>
              <a:endParaRPr lang="en-ZA" b="1" dirty="0">
                <a:solidFill>
                  <a:srgbClr val="FFC000"/>
                </a:solidFill>
                <a:latin typeface="Adam Warren pr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037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6" name="page-flip-12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C3294E9-294A-4258-9EDF-A248EA9AF548}"/>
              </a:ext>
            </a:extLst>
          </p:cNvPr>
          <p:cNvSpPr/>
          <p:nvPr/>
        </p:nvSpPr>
        <p:spPr>
          <a:xfrm>
            <a:off x="1367884" y="817756"/>
            <a:ext cx="2245111" cy="735981"/>
          </a:xfrm>
          <a:prstGeom prst="rect">
            <a:avLst/>
          </a:prstGeom>
          <a:solidFill>
            <a:srgbClr val="9B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C82F5-0017-4F37-A634-E4BA41979876}"/>
              </a:ext>
            </a:extLst>
          </p:cNvPr>
          <p:cNvSpPr txBox="1"/>
          <p:nvPr/>
        </p:nvSpPr>
        <p:spPr>
          <a:xfrm>
            <a:off x="1431074" y="862580"/>
            <a:ext cx="2245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dam Warren pro" panose="02000000000000000000" pitchFamily="2" charset="0"/>
              </a:rPr>
              <a:t>Who watches the Homechoice?</a:t>
            </a:r>
            <a:endParaRPr lang="en-ZA" sz="1800" dirty="0">
              <a:latin typeface="Adam Warren pr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54F927-1948-40CD-9987-EFF6251F08C1}"/>
              </a:ext>
            </a:extLst>
          </p:cNvPr>
          <p:cNvSpPr/>
          <p:nvPr/>
        </p:nvSpPr>
        <p:spPr>
          <a:xfrm>
            <a:off x="5211336" y="0"/>
            <a:ext cx="3873191" cy="1940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3600" dirty="0">
              <a:latin typeface="wATCHMEn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2776A1-9E89-4D46-9DF8-9339623E71FF}"/>
              </a:ext>
            </a:extLst>
          </p:cNvPr>
          <p:cNvSpPr/>
          <p:nvPr/>
        </p:nvSpPr>
        <p:spPr>
          <a:xfrm>
            <a:off x="5211335" y="223024"/>
            <a:ext cx="3746811" cy="1613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5400" dirty="0">
              <a:solidFill>
                <a:schemeClr val="tx1"/>
              </a:solidFill>
              <a:latin typeface="wATCHMEn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C80BB7-4980-44E1-A46F-87A02B499C11}"/>
              </a:ext>
            </a:extLst>
          </p:cNvPr>
          <p:cNvSpPr/>
          <p:nvPr/>
        </p:nvSpPr>
        <p:spPr>
          <a:xfrm>
            <a:off x="4750383" y="457565"/>
            <a:ext cx="336023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FF00"/>
                </a:solidFill>
                <a:latin typeface="wATCHMEn" panose="02000000000000000000" pitchFamily="2" charset="0"/>
              </a:rPr>
              <a:t>  </a:t>
            </a:r>
            <a:r>
              <a:rPr lang="en-US" sz="2800" dirty="0">
                <a:solidFill>
                  <a:srgbClr val="FFFF00"/>
                </a:solidFill>
                <a:latin typeface="wATCHMEn" panose="02000000000000000000" pitchFamily="2" charset="0"/>
              </a:rPr>
              <a:t>    </a:t>
            </a:r>
            <a:r>
              <a:rPr lang="en-US" sz="5400" dirty="0">
                <a:solidFill>
                  <a:srgbClr val="FFFF00"/>
                </a:solidFill>
                <a:latin typeface="wATCHMEn" panose="02000000000000000000" pitchFamily="2" charset="0"/>
              </a:rPr>
              <a:t>CE</a:t>
            </a:r>
          </a:p>
          <a:p>
            <a:pPr algn="ctr"/>
            <a:r>
              <a:rPr lang="en-US" sz="4400" dirty="0">
                <a:solidFill>
                  <a:srgbClr val="FFFF00"/>
                </a:solidFill>
                <a:latin typeface="wATCHMEn" panose="02000000000000000000" pitchFamily="2" charset="0"/>
              </a:rPr>
              <a:t>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CF5FBB-08F3-408A-8779-FD1FB4658EBD}"/>
              </a:ext>
            </a:extLst>
          </p:cNvPr>
          <p:cNvSpPr/>
          <p:nvPr/>
        </p:nvSpPr>
        <p:spPr>
          <a:xfrm rot="16200000">
            <a:off x="-2148004" y="2148002"/>
            <a:ext cx="5143502" cy="8474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5400" dirty="0">
              <a:solidFill>
                <a:srgbClr val="FFFF00"/>
              </a:solidFill>
              <a:latin typeface="wATCHMEn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B8247-AEB6-41B8-9F66-14A39C3D1C2E}"/>
              </a:ext>
            </a:extLst>
          </p:cNvPr>
          <p:cNvSpPr/>
          <p:nvPr/>
        </p:nvSpPr>
        <p:spPr>
          <a:xfrm rot="16200000">
            <a:off x="-2143533" y="2030458"/>
            <a:ext cx="5261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FF00"/>
                </a:solidFill>
                <a:latin typeface="wATCHMEn" panose="02000000000000000000" pitchFamily="2" charset="0"/>
              </a:rPr>
              <a:t>HC RETAIL</a:t>
            </a:r>
            <a:endParaRPr lang="en-ZA" sz="7200" dirty="0">
              <a:solidFill>
                <a:srgbClr val="FFFF00"/>
              </a:solidFill>
              <a:latin typeface="wATCHMEn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46632-192F-4418-AE8E-17FC6C3AAA52}"/>
              </a:ext>
            </a:extLst>
          </p:cNvPr>
          <p:cNvSpPr/>
          <p:nvPr/>
        </p:nvSpPr>
        <p:spPr>
          <a:xfrm>
            <a:off x="7581900" y="327660"/>
            <a:ext cx="44196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6334BF-07E9-44FF-92DD-DD2D7F5F93DB}"/>
              </a:ext>
            </a:extLst>
          </p:cNvPr>
          <p:cNvSpPr/>
          <p:nvPr/>
        </p:nvSpPr>
        <p:spPr>
          <a:xfrm>
            <a:off x="7752083" y="2476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comic andy" panose="02000500000000000000" pitchFamily="2" charset="0"/>
              </a:rPr>
              <a:t>Uhh</a:t>
            </a:r>
            <a:endParaRPr lang="en-ZA" sz="2400" dirty="0">
              <a:solidFill>
                <a:srgbClr val="FFFF00"/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AD3645-0816-4124-8AE2-2FC1BD5C4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8600" y="411118"/>
            <a:ext cx="912363" cy="94756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AC61684-CF29-455B-ADB2-7F8B8E8A11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724" b="98466" l="9804" r="89951">
                        <a14:foregroundMark x1="54657" y1="21575" x2="32598" y2="17996"/>
                        <a14:foregroundMark x1="44975" y1="14928" x2="29289" y2="15644"/>
                        <a14:foregroundMark x1="40809" y1="34560" x2="60662" y2="47648"/>
                        <a14:foregroundMark x1="63725" y1="37014" x2="58946" y2="54806"/>
                        <a14:foregroundMark x1="55147" y1="89059" x2="59681" y2="94376"/>
                        <a14:foregroundMark x1="42525" y1="74131" x2="30025" y2="92843"/>
                        <a14:foregroundMark x1="53186" y1="65337" x2="58946" y2="88650"/>
                        <a14:foregroundMark x1="72059" y1="61452" x2="58824" y2="92843"/>
                        <a14:foregroundMark x1="58824" y1="92843" x2="58456" y2="88650"/>
                        <a14:foregroundMark x1="89951" y1="52454" x2="58946" y2="73824"/>
                        <a14:foregroundMark x1="58946" y1="73824" x2="57353" y2="77710"/>
                        <a14:foregroundMark x1="76961" y1="53783" x2="69240" y2="78221"/>
                        <a14:foregroundMark x1="64216" y1="49796" x2="61765" y2="82106"/>
                        <a14:foregroundMark x1="61765" y1="82106" x2="60049" y2="85378"/>
                        <a14:foregroundMark x1="53922" y1="66973" x2="62500" y2="93149"/>
                        <a14:foregroundMark x1="67892" y1="94683" x2="27819" y2="93558"/>
                        <a14:foregroundMark x1="28799" y1="93558" x2="66667" y2="96830"/>
                        <a14:foregroundMark x1="24265" y1="87832" x2="39338" y2="95297"/>
                        <a14:foregroundMark x1="31250" y1="95501" x2="39338" y2="97035"/>
                        <a14:foregroundMark x1="21691" y1="69734" x2="26838" y2="89877"/>
                        <a14:foregroundMark x1="18750" y1="41718" x2="34804" y2="60838"/>
                        <a14:foregroundMark x1="20833" y1="42740" x2="24510" y2="48978"/>
                        <a14:foregroundMark x1="20343" y1="44376" x2="20343" y2="44376"/>
                        <a14:foregroundMark x1="19853" y1="43354" x2="21078" y2="46524"/>
                        <a14:foregroundMark x1="17525" y1="40695" x2="34804" y2="64315"/>
                        <a14:foregroundMark x1="21324" y1="38344" x2="23039" y2="73108"/>
                        <a14:foregroundMark x1="23039" y1="73108" x2="21936" y2="70961"/>
                        <a14:foregroundMark x1="27083" y1="17280" x2="22304" y2="54397"/>
                        <a14:foregroundMark x1="22304" y1="54397" x2="27206" y2="66973"/>
                        <a14:foregroundMark x1="20711" y1="40593" x2="39706" y2="77096"/>
                        <a14:foregroundMark x1="39706" y1="77096" x2="45711" y2="81084"/>
                        <a14:foregroundMark x1="85539" y1="53988" x2="85539" y2="53988"/>
                        <a14:foregroundMark x1="82966" y1="48364" x2="31250" y2="94479"/>
                        <a14:foregroundMark x1="27819" y1="76278" x2="58946" y2="98466"/>
                        <a14:foregroundMark x1="58946" y1="98466" x2="58578" y2="64622"/>
                        <a14:foregroundMark x1="58578" y1="64622" x2="51103" y2="54294"/>
                      </a14:backgroundRemoval>
                    </a14:imgEffect>
                  </a14:imgLayer>
                </a14:imgProps>
              </a:ext>
            </a:extLst>
          </a:blip>
          <a:srcRect t="13711"/>
          <a:stretch/>
        </p:blipFill>
        <p:spPr>
          <a:xfrm flipH="1">
            <a:off x="7563910" y="407186"/>
            <a:ext cx="1276314" cy="131995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017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  <p:sndAc>
          <p:stSnd>
            <p:snd r:embed="rId3" name="page-flip-12.wav"/>
          </p:stSnd>
        </p:sndAc>
      </p:transition>
    </mc:Choice>
    <mc:Fallback xmlns="">
      <p:transition spd="slow">
        <p:fade/>
        <p:sndAc>
          <p:stSnd>
            <p:snd r:embed="rId9" name="page-flip-12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25A817AF-7164-4548-951B-7FEC7A669A55}"/>
              </a:ext>
            </a:extLst>
          </p:cNvPr>
          <p:cNvSpPr/>
          <p:nvPr/>
        </p:nvSpPr>
        <p:spPr>
          <a:xfrm>
            <a:off x="1474326" y="746111"/>
            <a:ext cx="6472226" cy="36972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6" name="Google Shape;196;p25"/>
          <p:cNvSpPr/>
          <p:nvPr/>
        </p:nvSpPr>
        <p:spPr>
          <a:xfrm rot="-1065586">
            <a:off x="194525" y="1290886"/>
            <a:ext cx="998274" cy="948466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824BB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/>
          <p:nvPr/>
        </p:nvSpPr>
        <p:spPr>
          <a:xfrm rot="148705">
            <a:off x="1756777" y="275978"/>
            <a:ext cx="603565" cy="573541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824BB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 rot="895552">
            <a:off x="7331246" y="3923150"/>
            <a:ext cx="998179" cy="948476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824BB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/>
          <p:nvPr/>
        </p:nvSpPr>
        <p:spPr>
          <a:xfrm rot="2271768">
            <a:off x="8376415" y="3019352"/>
            <a:ext cx="495134" cy="470770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824BB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" name="Picture 8" descr="A picture containing lamp&#10;&#10;Description automatically generated">
            <a:extLst>
              <a:ext uri="{FF2B5EF4-FFF2-40B4-BE49-F238E27FC236}">
                <a16:creationId xmlns:a16="http://schemas.microsoft.com/office/drawing/2014/main" id="{C5AC0919-1534-424D-85E7-BFAA6788D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540" y="2798964"/>
            <a:ext cx="1418023" cy="14898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4" name="Google Shape;194;p25"/>
          <p:cNvSpPr txBox="1">
            <a:spLocks noGrp="1"/>
          </p:cNvSpPr>
          <p:nvPr>
            <p:ph type="ctrTitle" idx="4294967295"/>
          </p:nvPr>
        </p:nvSpPr>
        <p:spPr>
          <a:xfrm>
            <a:off x="1383815" y="1577595"/>
            <a:ext cx="6446520" cy="11735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7200" dirty="0"/>
              <a:t>PROJECT UPDATES</a:t>
            </a:r>
            <a:endParaRPr sz="7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668251-0327-4825-AD23-62D224755B05}"/>
              </a:ext>
            </a:extLst>
          </p:cNvPr>
          <p:cNvSpPr/>
          <p:nvPr/>
        </p:nvSpPr>
        <p:spPr>
          <a:xfrm>
            <a:off x="4023360" y="3041738"/>
            <a:ext cx="28081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mic andy" panose="02000500000000000000" pitchFamily="2" charset="0"/>
              </a:rPr>
              <a:t>How much longer till December!?</a:t>
            </a:r>
          </a:p>
        </p:txBody>
      </p:sp>
    </p:spTree>
    <p:extLst>
      <p:ext uri="{BB962C8B-B14F-4D97-AF65-F5344CB8AC3E}">
        <p14:creationId xmlns:p14="http://schemas.microsoft.com/office/powerpoint/2010/main" val="2129967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5" name="page-flip-12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 rot="161729">
            <a:off x="513510" y="866019"/>
            <a:ext cx="7492885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D.E.V O.P.S </a:t>
            </a:r>
            <a:r>
              <a:rPr lang="en-ZA" sz="1600" dirty="0"/>
              <a:t>(</a:t>
            </a:r>
            <a:r>
              <a:rPr lang="en-ZA" sz="1700" dirty="0">
                <a:solidFill>
                  <a:srgbClr val="0070C0"/>
                </a:solidFill>
              </a:rPr>
              <a:t>Deployment &amp; </a:t>
            </a:r>
            <a:r>
              <a:rPr lang="en-ZA" sz="1700" dirty="0">
                <a:solidFill>
                  <a:srgbClr val="FF0000"/>
                </a:solidFill>
              </a:rPr>
              <a:t>enforcement</a:t>
            </a:r>
            <a:r>
              <a:rPr lang="en-ZA" sz="1700" dirty="0">
                <a:solidFill>
                  <a:srgbClr val="0070C0"/>
                </a:solidFill>
              </a:rPr>
              <a:t> virtualized On </a:t>
            </a:r>
            <a:r>
              <a:rPr lang="en-ZA" sz="1700" dirty="0">
                <a:solidFill>
                  <a:srgbClr val="FF0000"/>
                </a:solidFill>
              </a:rPr>
              <a:t>Production</a:t>
            </a:r>
            <a:r>
              <a:rPr lang="en-ZA" sz="1700" dirty="0">
                <a:solidFill>
                  <a:srgbClr val="0070C0"/>
                </a:solidFill>
              </a:rPr>
              <a:t> Systems</a:t>
            </a:r>
            <a:r>
              <a:rPr lang="en-ZA" sz="1600" dirty="0"/>
              <a:t>)</a:t>
            </a:r>
            <a:endParaRPr sz="3200" dirty="0"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634729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chemeClr val="tx1"/>
                </a:solidFill>
                <a:highlight>
                  <a:srgbClr val="66FF33"/>
                </a:highlight>
              </a:rPr>
              <a:t>Completed</a:t>
            </a:r>
            <a:endParaRPr dirty="0">
              <a:solidFill>
                <a:schemeClr val="tx1"/>
              </a:solidFill>
              <a:highlight>
                <a:srgbClr val="66FF33"/>
              </a:highlight>
            </a:endParaRPr>
          </a:p>
          <a:p>
            <a:pPr marL="285750" indent="-285750"/>
            <a:r>
              <a:rPr lang="en-US" sz="1400" dirty="0" err="1"/>
              <a:t>xxxx</a:t>
            </a:r>
            <a:endParaRPr sz="1400"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DC6A9E9D-C1FD-4E3E-9E85-580F370263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9891" y1="29857" x2="16630" y2="36714"/>
                        <a14:foregroundMark x1="47935" y1="67143" x2="57500" y2="80571"/>
                        <a14:foregroundMark x1="66630" y1="53143" x2="72283" y2="66571"/>
                        <a14:foregroundMark x1="74348" y1="43429" x2="79239" y2="50286"/>
                        <a14:foregroundMark x1="79239" y1="50286" x2="80109" y2="52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9854" y="744449"/>
            <a:ext cx="1780128" cy="13544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068B60-0DDC-40C0-82C4-EBCCE0C989F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597006" y="1556175"/>
            <a:ext cx="3403402" cy="299334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highlight>
                  <a:srgbClr val="00FFFF"/>
                </a:highlight>
              </a:rPr>
              <a:t>In Progress</a:t>
            </a:r>
          </a:p>
          <a:p>
            <a:r>
              <a:rPr lang="en-US" sz="1400" dirty="0"/>
              <a:t>xxx</a:t>
            </a:r>
          </a:p>
          <a:p>
            <a:endParaRPr lang="en-ZA" dirty="0"/>
          </a:p>
        </p:txBody>
      </p:sp>
      <p:pic>
        <p:nvPicPr>
          <p:cNvPr id="13" name="Picture 12" descr="A close up of electronics&#10;&#10;Description automatically generated">
            <a:extLst>
              <a:ext uri="{FF2B5EF4-FFF2-40B4-BE49-F238E27FC236}">
                <a16:creationId xmlns:a16="http://schemas.microsoft.com/office/drawing/2014/main" id="{C3D254F6-C74A-43EA-AE8A-6F9CCE10E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74" b="97253" l="3808" r="98798">
                        <a14:foregroundMark x1="19840" y1="83791" x2="36273" y2="87637"/>
                        <a14:foregroundMark x1="36273" y1="87637" x2="50902" y2="79945"/>
                        <a14:foregroundMark x1="50553" y1="90601" x2="45892" y2="90385"/>
                        <a14:foregroundMark x1="57715" y1="90934" x2="55090" y2="90812"/>
                        <a14:foregroundMark x1="45892" y1="90385" x2="40481" y2="93956"/>
                        <a14:foregroundMark x1="87174" y1="23352" x2="76152" y2="64560"/>
                        <a14:foregroundMark x1="87976" y1="16484" x2="93387" y2="28571"/>
                        <a14:foregroundMark x1="93387" y1="28571" x2="92786" y2="52198"/>
                        <a14:foregroundMark x1="92786" y1="52198" x2="83768" y2="70604"/>
                        <a14:foregroundMark x1="96794" y1="72253" x2="94990" y2="13462"/>
                        <a14:foregroundMark x1="94990" y1="13462" x2="93988" y2="8791"/>
                        <a14:foregroundMark x1="95591" y1="2747" x2="80962" y2="7418"/>
                        <a14:foregroundMark x1="95591" y1="1648" x2="87776" y2="3846"/>
                        <a14:foregroundMark x1="93186" y1="1923" x2="48497" y2="7143"/>
                        <a14:foregroundMark x1="48497" y1="7143" x2="44489" y2="20055"/>
                        <a14:foregroundMark x1="40513" y1="72253" x2="39279" y2="88462"/>
                        <a14:foregroundMark x1="40555" y1="71703" x2="40513" y2="72253"/>
                        <a14:foregroundMark x1="40566" y1="71558" x2="40555" y2="71703"/>
                        <a14:foregroundMark x1="44489" y1="20055" x2="42292" y2="48901"/>
                        <a14:foregroundMark x1="48096" y1="67857" x2="45339" y2="56317"/>
                        <a14:foregroundMark x1="44452" y1="48901" x2="45090" y2="37088"/>
                        <a14:foregroundMark x1="44357" y1="72253" x2="44088" y2="85165"/>
                        <a14:foregroundMark x1="44369" y1="71703" x2="44357" y2="72253"/>
                        <a14:foregroundMark x1="44411" y1="69681" x2="44369" y2="71703"/>
                        <a14:foregroundMark x1="45090" y1="37088" x2="44844" y2="48901"/>
                        <a14:foregroundMark x1="44088" y1="85165" x2="35872" y2="93681"/>
                        <a14:foregroundMark x1="35872" y1="93681" x2="4008" y2="87363"/>
                        <a14:foregroundMark x1="44135" y1="71703" x2="44154" y2="69786"/>
                        <a14:foregroundMark x1="44130" y1="72253" x2="44135" y2="71703"/>
                        <a14:foregroundMark x1="44088" y1="76648" x2="44130" y2="72253"/>
                        <a14:foregroundMark x1="43697" y1="48901" x2="45291" y2="9341"/>
                        <a14:foregroundMark x1="45291" y1="9341" x2="48898" y2="7143"/>
                        <a14:foregroundMark x1="95992" y1="37637" x2="98798" y2="7967"/>
                        <a14:foregroundMark x1="98798" y1="7967" x2="92986" y2="5220"/>
                        <a14:foregroundMark x1="46894" y1="7143" x2="57916" y2="7967"/>
                        <a14:foregroundMark x1="57916" y1="7967" x2="78156" y2="3571"/>
                        <a14:foregroundMark x1="78156" y1="3571" x2="81764" y2="3846"/>
                        <a14:foregroundMark x1="83768" y1="1923" x2="45491" y2="8791"/>
                        <a14:foregroundMark x1="47094" y1="6319" x2="57114" y2="7692"/>
                        <a14:foregroundMark x1="57114" y1="7692" x2="71944" y2="4670"/>
                        <a14:foregroundMark x1="71944" y1="2747" x2="48697" y2="7143"/>
                        <a14:foregroundMark x1="47896" y1="5769" x2="58116" y2="6319"/>
                        <a14:foregroundMark x1="58116" y1="6319" x2="62525" y2="5769"/>
                        <a14:foregroundMark x1="62725" y1="4670" x2="51703" y2="5495"/>
                        <a14:foregroundMark x1="67936" y1="4121" x2="89579" y2="3022"/>
                        <a14:foregroundMark x1="89579" y1="3022" x2="98397" y2="3571"/>
                        <a14:foregroundMark x1="42685" y1="92308" x2="47980" y2="92178"/>
                        <a14:foregroundMark x1="44890" y1="93681" x2="46493" y2="95055"/>
                        <a14:foregroundMark x1="43888" y1="94780" x2="45090" y2="94780"/>
                        <a14:foregroundMark x1="57877" y1="92198" x2="66533" y2="90110"/>
                        <a14:foregroundMark x1="56063" y1="92635" x2="56340" y2="92568"/>
                        <a14:foregroundMark x1="44890" y1="95330" x2="47384" y2="94728"/>
                        <a14:foregroundMark x1="66533" y1="90110" x2="94589" y2="79121"/>
                        <a14:foregroundMark x1="56765" y1="93653" x2="56641" y2="93721"/>
                        <a14:foregroundMark x1="62725" y1="90385" x2="58149" y2="92894"/>
                        <a14:foregroundMark x1="48325" y1="96468" x2="42485" y2="97253"/>
                        <a14:foregroundMark x1="42485" y1="97253" x2="39479" y2="95879"/>
                        <a14:backgroundMark x1="40882" y1="52747" x2="41683" y2="68132"/>
                        <a14:backgroundMark x1="41683" y1="68132" x2="40481" y2="59066"/>
                        <a14:backgroundMark x1="40882" y1="48901" x2="40882" y2="54396"/>
                        <a14:backgroundMark x1="40281" y1="65659" x2="40681" y2="67308"/>
                        <a14:backgroundMark x1="40681" y1="67308" x2="41483" y2="70879"/>
                        <a14:backgroundMark x1="39880" y1="71429" x2="40481" y2="71703"/>
                        <a14:backgroundMark x1="40281" y1="72253" x2="40281" y2="72253"/>
                        <a14:backgroundMark x1="40882" y1="71703" x2="40882" y2="71703"/>
                        <a14:backgroundMark x1="56914" y1="94231" x2="50100" y2="96154"/>
                        <a14:backgroundMark x1="59319" y1="95879" x2="57315" y2="95055"/>
                        <a14:backgroundMark x1="56914" y1="95055" x2="48898" y2="975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2802" y="2990655"/>
            <a:ext cx="2951223" cy="21527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8" name="page-flip-12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161729">
            <a:off x="586168" y="867729"/>
            <a:ext cx="7420187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C.r.e.d.i.t Team </a:t>
            </a:r>
            <a:r>
              <a:rPr lang="en-ZA" sz="1800" dirty="0"/>
              <a:t>(creating </a:t>
            </a:r>
            <a:r>
              <a:rPr lang="en-ZA" sz="1800" dirty="0">
                <a:solidFill>
                  <a:schemeClr val="accent1"/>
                </a:solidFill>
              </a:rPr>
              <a:t>real</a:t>
            </a:r>
            <a:r>
              <a:rPr lang="en-ZA" sz="1800" dirty="0"/>
              <a:t> </a:t>
            </a:r>
            <a:r>
              <a:rPr lang="en-ZA" sz="1800" dirty="0">
                <a:solidFill>
                  <a:schemeClr val="tx1"/>
                </a:solidFill>
              </a:rPr>
              <a:t>Errors</a:t>
            </a:r>
            <a:r>
              <a:rPr lang="en-ZA" sz="1800" dirty="0"/>
              <a:t> </a:t>
            </a:r>
            <a:r>
              <a:rPr lang="en-ZA" sz="1800" dirty="0">
                <a:solidFill>
                  <a:schemeClr val="accent1"/>
                </a:solidFill>
              </a:rPr>
              <a:t>destroying</a:t>
            </a:r>
            <a:r>
              <a:rPr lang="en-ZA" sz="1800" dirty="0"/>
              <a:t> Info </a:t>
            </a:r>
            <a:r>
              <a:rPr lang="en-ZA" sz="1800" dirty="0">
                <a:solidFill>
                  <a:srgbClr val="7030A0"/>
                </a:solidFill>
              </a:rPr>
              <a:t>Technology</a:t>
            </a:r>
            <a:r>
              <a:rPr lang="en-ZA" sz="1800" dirty="0"/>
              <a:t>)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2"/>
          </p:nvPr>
        </p:nvSpPr>
        <p:spPr>
          <a:xfrm>
            <a:off x="2301354" y="1797815"/>
            <a:ext cx="5843239" cy="2777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ct val="100000"/>
            </a:pPr>
            <a:r>
              <a:rPr lang="en-US" sz="1400" dirty="0">
                <a:solidFill>
                  <a:srgbClr val="000000"/>
                </a:solidFill>
              </a:rPr>
              <a:t>ADP credit decisioning is live and stable – </a:t>
            </a:r>
          </a:p>
          <a:p>
            <a:pPr marL="628650" lvl="1" indent="-171450">
              <a:buSzPct val="100000"/>
            </a:pPr>
            <a:r>
              <a:rPr lang="en-US" sz="1400" dirty="0">
                <a:solidFill>
                  <a:srgbClr val="000000"/>
                </a:solidFill>
              </a:rPr>
              <a:t>More channels soon, until all channels are serviced by ADP</a:t>
            </a:r>
          </a:p>
          <a:p>
            <a:pPr marL="171450" indent="-171450">
              <a:buSzPct val="100000"/>
            </a:pPr>
            <a:r>
              <a:rPr lang="en-US" sz="1400" dirty="0">
                <a:solidFill>
                  <a:srgbClr val="000000"/>
                </a:solidFill>
              </a:rPr>
              <a:t>ADP enhancements / tech debt since go-live</a:t>
            </a:r>
          </a:p>
          <a:p>
            <a:pPr marL="171450" indent="-171450">
              <a:buSzPct val="100000"/>
            </a:pPr>
            <a:r>
              <a:rPr lang="en-US" sz="1400" dirty="0">
                <a:solidFill>
                  <a:srgbClr val="000000"/>
                </a:solidFill>
              </a:rPr>
              <a:t>AVS bank verification for Omega ready. CCWeb is in development </a:t>
            </a:r>
          </a:p>
          <a:p>
            <a:pPr marL="628650" lvl="1" indent="-171450">
              <a:buSzPct val="100000"/>
            </a:pPr>
            <a:r>
              <a:rPr lang="en-US" sz="1400" dirty="0">
                <a:solidFill>
                  <a:srgbClr val="000000"/>
                </a:solidFill>
              </a:rPr>
              <a:t>both scheduled to go live around mid-September</a:t>
            </a:r>
          </a:p>
          <a:p>
            <a:pPr marL="171450" indent="-171450">
              <a:buSzPct val="100000"/>
            </a:pPr>
            <a:r>
              <a:rPr lang="en-US" sz="1400" dirty="0">
                <a:solidFill>
                  <a:srgbClr val="000000"/>
                </a:solidFill>
              </a:rPr>
              <a:t>Pulling FC Naedo mandates into OptiCollect has stagnated on our side </a:t>
            </a:r>
          </a:p>
          <a:p>
            <a:pPr marL="628650" lvl="1" indent="-171450">
              <a:buSzPct val="100000"/>
            </a:pPr>
            <a:r>
              <a:rPr lang="en-US" sz="1400" dirty="0">
                <a:solidFill>
                  <a:srgbClr val="000000"/>
                </a:solidFill>
              </a:rPr>
              <a:t>waiting on FC</a:t>
            </a:r>
          </a:p>
          <a:p>
            <a:pPr marL="171450" indent="-171450">
              <a:buSzPct val="100000"/>
            </a:pPr>
            <a:r>
              <a:rPr lang="en-US" sz="1400" dirty="0">
                <a:solidFill>
                  <a:srgbClr val="000000"/>
                </a:solidFill>
              </a:rPr>
              <a:t>Mandatory Naedo in Omega has just gone live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17BEAD-D657-4273-8A49-A7152E209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22" b="90000" l="1370" r="98174">
                        <a14:foregroundMark x1="42009" y1="21739" x2="60731" y2="70000"/>
                        <a14:foregroundMark x1="58447" y1="19130" x2="46119" y2="51304"/>
                        <a14:foregroundMark x1="52055" y1="21304" x2="31507" y2="31739"/>
                        <a14:foregroundMark x1="31507" y1="31739" x2="26027" y2="54783"/>
                        <a14:foregroundMark x1="26027" y1="54783" x2="42009" y2="70435"/>
                        <a14:foregroundMark x1="42009" y1="70435" x2="56164" y2="61739"/>
                        <a14:foregroundMark x1="63927" y1="28261" x2="68950" y2="50870"/>
                        <a14:foregroundMark x1="68950" y1="50870" x2="59361" y2="80435"/>
                        <a14:foregroundMark x1="59361" y1="80435" x2="57534" y2="76957"/>
                        <a14:foregroundMark x1="74429" y1="30870" x2="74886" y2="67391"/>
                        <a14:foregroundMark x1="82192" y1="25652" x2="85845" y2="66087"/>
                        <a14:foregroundMark x1="63927" y1="23043" x2="41553" y2="31739"/>
                        <a14:foregroundMark x1="41553" y1="31739" x2="32420" y2="56522"/>
                        <a14:foregroundMark x1="32420" y1="56522" x2="45662" y2="78261"/>
                        <a14:foregroundMark x1="45662" y1="78261" x2="54338" y2="74783"/>
                        <a14:foregroundMark x1="35160" y1="26087" x2="12120" y2="42540"/>
                        <a14:foregroundMark x1="11703" y1="47070" x2="13242" y2="68696"/>
                        <a14:foregroundMark x1="13242" y1="68696" x2="36530" y2="81304"/>
                        <a14:foregroundMark x1="36530" y1="81304" x2="41096" y2="80000"/>
                        <a14:foregroundMark x1="38356" y1="72174" x2="15525" y2="63913"/>
                        <a14:foregroundMark x1="15525" y1="63913" x2="4558" y2="48070"/>
                        <a14:foregroundMark x1="32877" y1="9565" x2="64840" y2="13913"/>
                        <a14:foregroundMark x1="51142" y1="8696" x2="39726" y2="6522"/>
                        <a14:foregroundMark x1="67123" y1="14783" x2="83562" y2="35652"/>
                        <a14:foregroundMark x1="90079" y1="56338" x2="90411" y2="57391"/>
                        <a14:foregroundMark x1="83562" y1="35652" x2="89785" y2="55403"/>
                        <a14:foregroundMark x1="90411" y1="57391" x2="90411" y2="61304"/>
                        <a14:foregroundMark x1="88584" y1="30435" x2="95332" y2="45119"/>
                        <a14:foregroundMark x1="94106" y1="55861" x2="90411" y2="60000"/>
                        <a14:foregroundMark x1="89041" y1="57391" x2="78082" y2="83043"/>
                        <a14:foregroundMark x1="78082" y1="83043" x2="53881" y2="90000"/>
                        <a14:foregroundMark x1="53881" y1="90000" x2="32877" y2="88261"/>
                        <a14:backgroundMark x1="1370" y1="36522" x2="3196" y2="48261"/>
                        <a14:backgroundMark x1="98174" y1="44783" x2="99543" y2="552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57527">
            <a:off x="7027285" y="897879"/>
            <a:ext cx="1177478" cy="123662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6B12CE-C9B9-4F5F-B8F1-146B5672FE42}"/>
              </a:ext>
            </a:extLst>
          </p:cNvPr>
          <p:cNvGrpSpPr/>
          <p:nvPr/>
        </p:nvGrpSpPr>
        <p:grpSpPr>
          <a:xfrm>
            <a:off x="689793" y="1449813"/>
            <a:ext cx="1736547" cy="3196527"/>
            <a:chOff x="689793" y="1449813"/>
            <a:chExt cx="1736547" cy="319652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F333A7-E6F2-4EAD-8A44-FE94D64D7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250" b="97667" l="19896" r="76875">
                          <a14:foregroundMark x1="49677" y1="53884" x2="50938" y2="49333"/>
                          <a14:foregroundMark x1="47083" y1="63250" x2="48745" y2="57249"/>
                          <a14:foregroundMark x1="50938" y1="49333" x2="50104" y2="35333"/>
                          <a14:foregroundMark x1="50104" y1="35333" x2="44896" y2="29417"/>
                          <a14:foregroundMark x1="45313" y1="21417" x2="44167" y2="35333"/>
                          <a14:foregroundMark x1="44167" y1="35333" x2="44167" y2="35333"/>
                          <a14:foregroundMark x1="59688" y1="17083" x2="53229" y2="30750"/>
                          <a14:foregroundMark x1="53229" y1="30750" x2="52083" y2="31917"/>
                          <a14:foregroundMark x1="61458" y1="15250" x2="57917" y2="13417"/>
                          <a14:foregroundMark x1="60521" y1="17083" x2="62187" y2="18917"/>
                          <a14:foregroundMark x1="58854" y1="21083" x2="55833" y2="28083"/>
                          <a14:foregroundMark x1="60833" y1="13750" x2="62292" y2="18500"/>
                          <a14:foregroundMark x1="58333" y1="14500" x2="55833" y2="19000"/>
                          <a14:foregroundMark x1="43958" y1="21500" x2="40521" y2="21167"/>
                          <a14:foregroundMark x1="38112" y1="32596" x2="43229" y2="30833"/>
                          <a14:foregroundMark x1="28958" y1="35750" x2="34043" y2="33998"/>
                          <a14:foregroundMark x1="46250" y1="35833" x2="57604" y2="49417"/>
                          <a14:foregroundMark x1="57604" y1="49417" x2="59655" y2="54411"/>
                          <a14:foregroundMark x1="54896" y1="52250" x2="59479" y2="60583"/>
                          <a14:foregroundMark x1="47396" y1="37000" x2="48229" y2="51250"/>
                          <a14:foregroundMark x1="45785" y1="53999" x2="40521" y2="59917"/>
                          <a14:foregroundMark x1="48229" y1="51250" x2="46249" y2="53476"/>
                          <a14:foregroundMark x1="46042" y1="44167" x2="39583" y2="57667"/>
                          <a14:foregroundMark x1="39489" y1="61417" x2="39479" y2="61833"/>
                          <a14:foregroundMark x1="39524" y1="60041" x2="39489" y2="61417"/>
                          <a14:foregroundMark x1="39545" y1="59183" x2="39524" y2="60036"/>
                          <a14:foregroundMark x1="39570" y1="58167" x2="39545" y2="59183"/>
                          <a14:foregroundMark x1="39583" y1="57667" x2="39570" y2="58167"/>
                          <a14:foregroundMark x1="45208" y1="41750" x2="40000" y2="56250"/>
                          <a14:foregroundMark x1="36496" y1="60396" x2="35000" y2="62167"/>
                          <a14:foregroundMark x1="40000" y1="56250" x2="38380" y2="58167"/>
                          <a14:foregroundMark x1="41713" y1="39353" x2="27917" y2="34902"/>
                          <a14:foregroundMark x1="45208" y1="35000" x2="34167" y2="40333"/>
                          <a14:foregroundMark x1="42292" y1="75750" x2="32396" y2="93000"/>
                          <a14:foregroundMark x1="55833" y1="78583" x2="61617" y2="92547"/>
                          <a14:foregroundMark x1="65729" y1="87833" x2="63646" y2="97250"/>
                          <a14:foregroundMark x1="65000" y1="87167" x2="77083" y2="88000"/>
                          <a14:foregroundMark x1="32500" y1="91333" x2="33958" y2="96250"/>
                          <a14:foregroundMark x1="29271" y1="91833" x2="28750" y2="95167"/>
                          <a14:foregroundMark x1="27917" y1="86000" x2="26979" y2="66667"/>
                          <a14:foregroundMark x1="47917" y1="31750" x2="53333" y2="45250"/>
                          <a14:foregroundMark x1="53333" y1="45250" x2="53333" y2="45583"/>
                          <a14:foregroundMark x1="52083" y1="31917" x2="44167" y2="44750"/>
                          <a14:foregroundMark x1="44167" y1="44750" x2="44375" y2="45750"/>
                          <a14:foregroundMark x1="52500" y1="30500" x2="50417" y2="44750"/>
                          <a14:foregroundMark x1="50417" y1="44750" x2="50521" y2="44833"/>
                          <a14:foregroundMark x1="51146" y1="30833" x2="48229" y2="43000"/>
                          <a14:foregroundMark x1="29063" y1="32917" x2="32083" y2="33083"/>
                          <a14:foregroundMark x1="29688" y1="32417" x2="33854" y2="34083"/>
                          <a14:foregroundMark x1="30417" y1="32000" x2="27776" y2="32872"/>
                          <a14:foregroundMark x1="27799" y1="33202" x2="33995" y2="33918"/>
                          <a14:foregroundMark x1="51979" y1="58500" x2="51979" y2="58500"/>
                          <a14:foregroundMark x1="55417" y1="53000" x2="57813" y2="58667"/>
                          <a14:foregroundMark x1="55833" y1="13417" x2="55625" y2="20000"/>
                          <a14:foregroundMark x1="53750" y1="14167" x2="53438" y2="19250"/>
                          <a14:foregroundMark x1="59062" y1="14083" x2="59479" y2="21083"/>
                          <a14:foregroundMark x1="58958" y1="13333" x2="62396" y2="17250"/>
                          <a14:foregroundMark x1="60521" y1="13500" x2="62396" y2="16917"/>
                          <a14:foregroundMark x1="59792" y1="15250" x2="58750" y2="20167"/>
                          <a14:foregroundMark x1="56563" y1="16250" x2="55313" y2="20083"/>
                          <a14:foregroundMark x1="56458" y1="13500" x2="62292" y2="15167"/>
                          <a14:foregroundMark x1="56354" y1="13667" x2="60833" y2="14000"/>
                          <a14:foregroundMark x1="32917" y1="32833" x2="34479" y2="35083"/>
                          <a14:foregroundMark x1="35000" y1="34417" x2="35000" y2="34417"/>
                          <a14:foregroundMark x1="37303" y1="60417" x2="36979" y2="60667"/>
                          <a14:foregroundMark x1="39896" y1="58417" x2="37303" y2="60417"/>
                          <a14:foregroundMark x1="57396" y1="57500" x2="63750" y2="60167"/>
                          <a14:foregroundMark x1="54479" y1="42833" x2="55625" y2="46667"/>
                          <a14:foregroundMark x1="27813" y1="94667" x2="27917" y2="96083"/>
                          <a14:foregroundMark x1="25313" y1="86167" x2="24921" y2="83029"/>
                          <a14:foregroundMark x1="57917" y1="97000" x2="58646" y2="94083"/>
                          <a14:foregroundMark x1="58438" y1="93333" x2="58438" y2="93333"/>
                          <a14:backgroundMark x1="36622" y1="34214" x2="37188" y2="35167"/>
                          <a14:backgroundMark x1="36743" y1="34417" x2="37896" y2="36359"/>
                          <a14:backgroundMark x1="35208" y1="31833" x2="36743" y2="34417"/>
                          <a14:backgroundMark x1="25521" y1="32333" x2="25729" y2="35333"/>
                          <a14:backgroundMark x1="44167" y1="39500" x2="41563" y2="43083"/>
                          <a14:backgroundMark x1="54271" y1="58750" x2="54271" y2="58750"/>
                          <a14:backgroundMark x1="42396" y1="60167" x2="42396" y2="60167"/>
                          <a14:backgroundMark x1="43125" y1="59667" x2="43125" y2="59667"/>
                          <a14:backgroundMark x1="48438" y1="53750" x2="48125" y2="55583"/>
                          <a14:backgroundMark x1="47813" y1="52417" x2="48021" y2="54083"/>
                          <a14:backgroundMark x1="44688" y1="56250" x2="50417" y2="55667"/>
                          <a14:backgroundMark x1="60417" y1="55333" x2="59062" y2="55750"/>
                          <a14:backgroundMark x1="61042" y1="54417" x2="59792" y2="55750"/>
                          <a14:backgroundMark x1="83750" y1="36333" x2="80729" y2="42667"/>
                          <a14:backgroundMark x1="37917" y1="58167" x2="37917" y2="58167"/>
                          <a14:backgroundMark x1="38229" y1="58333" x2="38229" y2="58333"/>
                          <a14:backgroundMark x1="36354" y1="60417" x2="36354" y2="60417"/>
                          <a14:backgroundMark x1="39792" y1="61417" x2="39792" y2="61417"/>
                          <a14:backgroundMark x1="60313" y1="55083" x2="59271" y2="55333"/>
                          <a14:backgroundMark x1="21563" y1="74833" x2="21563" y2="74833"/>
                          <a14:backgroundMark x1="20104" y1="74000" x2="23229" y2="76083"/>
                          <a14:backgroundMark x1="20729" y1="72000" x2="22708" y2="75750"/>
                          <a14:backgroundMark x1="25313" y1="72583" x2="25625" y2="71583"/>
                          <a14:backgroundMark x1="24167" y1="65917" x2="23750" y2="73500"/>
                          <a14:backgroundMark x1="22500" y1="63917" x2="20833" y2="77417"/>
                          <a14:backgroundMark x1="23021" y1="73500" x2="22604" y2="86083"/>
                          <a14:backgroundMark x1="20521" y1="77250" x2="21250" y2="89333"/>
                          <a14:backgroundMark x1="59688" y1="94333" x2="61042" y2="97667"/>
                          <a14:backgroundMark x1="60625" y1="94000" x2="62187" y2="93667"/>
                        </a14:backgroundRemoval>
                      </a14:imgEffect>
                    </a14:imgLayer>
                  </a14:imgProps>
                </a:ext>
              </a:extLst>
            </a:blip>
            <a:srcRect l="19193" t="12151" r="19018" b="2728"/>
            <a:stretch/>
          </p:blipFill>
          <p:spPr>
            <a:xfrm rot="21369450">
              <a:off x="689793" y="1655975"/>
              <a:ext cx="1736547" cy="299036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CF75672-5FC6-4F35-A1F1-2CF6BF942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222" b="96000" l="9778" r="89778">
                          <a14:foregroundMark x1="71111" y1="93333" x2="48889" y2="88444"/>
                          <a14:foregroundMark x1="69778" y1="92889" x2="11556" y2="61333"/>
                          <a14:foregroundMark x1="20889" y1="87111" x2="63556" y2="96000"/>
                          <a14:foregroundMark x1="60889" y1="7111" x2="72000" y2="15556"/>
                          <a14:foregroundMark x1="68444" y1="6222" x2="89778" y2="22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82721" y="1449813"/>
              <a:ext cx="466406" cy="46640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10" name="page-flip-12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18000">
              <a:srgbClr val="17B2E2"/>
            </a:gs>
            <a:gs pos="100000">
              <a:schemeClr val="accent1">
                <a:lumMod val="100000"/>
              </a:schemeClr>
            </a:gs>
          </a:gsLst>
          <a:lin ang="2700000" scaled="1"/>
        </a:gra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 rot="161729">
            <a:off x="601577" y="503098"/>
            <a:ext cx="7458139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CCWEB TEAM – </a:t>
            </a:r>
            <a:r>
              <a:rPr lang="en-ZA" dirty="0">
                <a:highlight>
                  <a:srgbClr val="FFFF00"/>
                </a:highlight>
              </a:rPr>
              <a:t>Recent Product Launches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220" name="Google Shape;220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3558CC-E7FD-4078-9ECA-B069C96CC2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63614"/>
          <a:stretch/>
        </p:blipFill>
        <p:spPr>
          <a:xfrm>
            <a:off x="806393" y="1662386"/>
            <a:ext cx="2350374" cy="1529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55C480-2069-4FFF-BF32-0B440D62E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42542" b="8897"/>
          <a:stretch/>
        </p:blipFill>
        <p:spPr>
          <a:xfrm>
            <a:off x="806394" y="3062503"/>
            <a:ext cx="3638158" cy="146377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396B7C5-1A65-4732-BFAC-276EE072A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29" b="90000" l="2496" r="89908">
                        <a14:foregroundMark x1="30494" y1="2929" x2="29463" y2="10214"/>
                        <a14:foregroundMark x1="29734" y1="4286" x2="25448" y2="14500"/>
                        <a14:foregroundMark x1="25448" y1="14500" x2="25556" y2="17357"/>
                        <a14:foregroundMark x1="28703" y1="6643" x2="30385" y2="14643"/>
                        <a14:foregroundMark x1="11232" y1="10500" x2="7759" y2="14500"/>
                        <a14:foregroundMark x1="2496" y1="14500" x2="3147" y2="14357"/>
                        <a14:foregroundMark x1="59305" y1="49500" x2="77537" y2="70786"/>
                        <a14:foregroundMark x1="56593" y1="45643" x2="49430" y2="36286"/>
                        <a14:foregroundMark x1="73359" y1="57214" x2="73359" y2="57214"/>
                        <a14:backgroundMark x1="2930" y1="23143" x2="15844" y2="45286"/>
                        <a14:backgroundMark x1="15844" y1="45286" x2="22952" y2="52714"/>
                        <a14:backgroundMark x1="17580" y1="26929" x2="14379" y2="45500"/>
                        <a14:backgroundMark x1="12697" y1="5929" x2="7542" y2="6357"/>
                        <a14:backgroundMark x1="10581" y1="7286" x2="6620" y2="8429"/>
                        <a14:backgroundMark x1="7759" y1="8143" x2="5534" y2="10643"/>
                        <a14:backgroundMark x1="1791" y1="17357" x2="4938" y2="17214"/>
                        <a14:backgroundMark x1="64135" y1="65357" x2="66848" y2="71571"/>
                        <a14:backgroundMark x1="61910" y1="58643" x2="51980" y2="45214"/>
                        <a14:backgroundMark x1="43896" y1="42071" x2="51329" y2="45929"/>
                        <a14:backgroundMark x1="48291" y1="38786" x2="53554" y2="47429"/>
                        <a14:backgroundMark x1="55128" y1="34643" x2="54476" y2="38071"/>
                        <a14:backgroundMark x1="71026" y1="53071" x2="71026" y2="57071"/>
                        <a14:backgroundMark x1="80575" y1="53929" x2="75963" y2="61643"/>
                        <a14:backgroundMark x1="75963" y1="61643" x2="75746" y2="64714"/>
                        <a14:backgroundMark x1="79544" y1="65071" x2="79436" y2="68143"/>
                        <a14:backgroundMark x1="69669" y1="70357" x2="72599" y2="71714"/>
                        <a14:backgroundMark x1="74769" y1="62071" x2="74769" y2="63857"/>
                        <a14:backgroundMark x1="78405" y1="64286" x2="81986" y2="69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68" r="25351" b="35555"/>
          <a:stretch/>
        </p:blipFill>
        <p:spPr bwMode="auto">
          <a:xfrm flipH="1">
            <a:off x="5374018" y="0"/>
            <a:ext cx="3769982" cy="33147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60BBB1-8068-4A07-B725-EC16936C69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315" b="90564" l="10000" r="95465">
                        <a14:foregroundMark x1="51395" y1="8243" x2="65233" y2="8568"/>
                        <a14:foregroundMark x1="12326" y1="26573" x2="10116" y2="38829"/>
                        <a14:foregroundMark x1="39651" y1="90239" x2="39302" y2="89588"/>
                        <a14:foregroundMark x1="21744" y1="90564" x2="20000" y2="86768"/>
                        <a14:foregroundMark x1="88953" y1="22560" x2="91628" y2="32430"/>
                        <a14:foregroundMark x1="93837" y1="32430" x2="95581" y2="30803"/>
                        <a14:foregroundMark x1="51860" y1="5315" x2="60000" y2="67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04388">
            <a:off x="6457325" y="3285623"/>
            <a:ext cx="1389702" cy="14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89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12" name="page-flip-12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bg1"/>
            </a:gs>
            <a:gs pos="0">
              <a:schemeClr val="bg2">
                <a:lumMod val="50000"/>
              </a:schemeClr>
            </a:gs>
            <a:gs pos="79000">
              <a:schemeClr val="bg1"/>
            </a:gs>
            <a:gs pos="100000">
              <a:schemeClr val="tx1"/>
            </a:gs>
          </a:gsLst>
          <a:lin ang="2700000" scaled="1"/>
        </a:gra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A97BD39-2EB5-48B7-A176-3BAF3B4F8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0" b="91348" l="3487" r="97385">
                        <a14:foregroundMark x1="12578" y1="38934" x2="13823" y2="52918"/>
                        <a14:foregroundMark x1="8219" y1="62072" x2="10461" y2="67103"/>
                        <a14:foregroundMark x1="8966" y1="59054" x2="3487" y2="63783"/>
                        <a14:foregroundMark x1="92449" y1="31418" x2="92403" y2="31590"/>
                        <a14:foregroundMark x1="90823" y1="37405" x2="91013" y2="36707"/>
                        <a14:foregroundMark x1="88755" y1="45026" x2="89879" y2="40885"/>
                        <a14:foregroundMark x1="88169" y1="47183" x2="88666" y2="45352"/>
                        <a14:foregroundMark x1="82371" y1="32368" x2="76837" y2="32797"/>
                        <a14:foregroundMark x1="90328" y1="31751" x2="84758" y2="32183"/>
                        <a14:foregroundMark x1="92403" y1="31590" x2="91877" y2="31631"/>
                        <a14:foregroundMark x1="95806" y1="38538" x2="97509" y2="39235"/>
                        <a14:foregroundMark x1="83003" y1="33293" x2="88333" y2="35476"/>
                        <a14:foregroundMark x1="79826" y1="31992" x2="81974" y2="32872"/>
                        <a14:foregroundMark x1="89388" y1="45533" x2="85056" y2="48893"/>
                        <a14:foregroundMark x1="97509" y1="39235" x2="95256" y2="40982"/>
                        <a14:foregroundMark x1="89415" y1="48290" x2="81071" y2="32998"/>
                        <a14:foregroundMark x1="81071" y1="32998" x2="66376" y2="36217"/>
                        <a14:foregroundMark x1="74346" y1="35714" x2="81943" y2="45272"/>
                        <a14:foregroundMark x1="66750" y1="30382" x2="73848" y2="39437"/>
                        <a14:foregroundMark x1="32379" y1="25654" x2="36986" y2="38229"/>
                        <a14:foregroundMark x1="33499" y1="26660" x2="28518" y2="33300"/>
                        <a14:foregroundMark x1="17684" y1="62877" x2="46575" y2="74346"/>
                        <a14:foregroundMark x1="61395" y1="62978" x2="59402" y2="69316"/>
                        <a14:foregroundMark x1="59153" y1="65493" x2="59402" y2="67907"/>
                        <a14:foregroundMark x1="36239" y1="91348" x2="36239" y2="91348"/>
                        <a14:foregroundMark x1="63512" y1="36217" x2="63512" y2="36217"/>
                        <a14:foregroundMark x1="61146" y1="38732" x2="61146" y2="38732"/>
                        <a14:foregroundMark x1="63512" y1="33903" x2="70486" y2="45775"/>
                        <a14:foregroundMark x1="63636" y1="30483" x2="84184" y2="36620"/>
                        <a14:foregroundMark x1="84184" y1="36620" x2="87298" y2="38732"/>
                        <a14:foregroundMark x1="84480" y1="32535" x2="90935" y2="33620"/>
                        <a14:foregroundMark x1="79452" y1="31690" x2="82501" y2="32203"/>
                        <a14:foregroundMark x1="83030" y1="31532" x2="80573" y2="31288"/>
                        <a14:foregroundMark x1="90654" y1="32288" x2="85109" y2="31738"/>
                        <a14:foregroundMark x1="91532" y1="45272" x2="96139" y2="41046"/>
                        <a14:foregroundMark x1="96264" y1="40141" x2="87173" y2="29879"/>
                        <a14:foregroundMark x1="87173" y1="29879" x2="82316" y2="29879"/>
                        <a14:backgroundMark x1="92030" y1="42757" x2="94225" y2="38726"/>
                        <a14:backgroundMark x1="93306" y1="37688" x2="92279" y2="42254"/>
                        <a14:backgroundMark x1="94022" y1="34507" x2="93624" y2="36275"/>
                        <a14:backgroundMark x1="91183" y1="35292" x2="90660" y2="36620"/>
                        <a14:backgroundMark x1="91532" y1="37425" x2="92154" y2="41751"/>
                        <a14:backgroundMark x1="92154" y1="43461" x2="92035" y2="43760"/>
                        <a14:backgroundMark x1="92777" y1="41348" x2="93278" y2="42621"/>
                        <a14:backgroundMark x1="91034" y1="37425" x2="90535" y2="40946"/>
                        <a14:backgroundMark x1="94022" y1="35714" x2="92777" y2="33602"/>
                        <a14:backgroundMark x1="91158" y1="32495" x2="91158" y2="32495"/>
                        <a14:backgroundMark x1="92777" y1="33300" x2="92777" y2="33300"/>
                        <a14:backgroundMark x1="92279" y1="32495" x2="95641" y2="34105"/>
                        <a14:backgroundMark x1="92528" y1="32897" x2="90535" y2="32093"/>
                        <a14:backgroundMark x1="83064" y1="31489" x2="83584" y2="31489"/>
                        <a14:backgroundMark x1="82441" y1="31690" x2="82441" y2="316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0811" y="739140"/>
            <a:ext cx="3084053" cy="38176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216;p27">
            <a:extLst>
              <a:ext uri="{FF2B5EF4-FFF2-40B4-BE49-F238E27FC236}">
                <a16:creationId xmlns:a16="http://schemas.microsoft.com/office/drawing/2014/main" id="{8C2FBA77-74E8-463A-B33C-0572A34BC7DF}"/>
              </a:ext>
            </a:extLst>
          </p:cNvPr>
          <p:cNvSpPr txBox="1">
            <a:spLocks/>
          </p:cNvSpPr>
          <p:nvPr/>
        </p:nvSpPr>
        <p:spPr>
          <a:xfrm rot="161729">
            <a:off x="601577" y="503098"/>
            <a:ext cx="7458139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dirty="0"/>
              <a:t>CCWEB TEAM – </a:t>
            </a:r>
            <a:r>
              <a:rPr lang="en-US" dirty="0">
                <a:highlight>
                  <a:srgbClr val="9BFCFF"/>
                </a:highlight>
              </a:rPr>
              <a:t>In Progress…</a:t>
            </a:r>
          </a:p>
        </p:txBody>
      </p:sp>
    </p:spTree>
    <p:extLst>
      <p:ext uri="{BB962C8B-B14F-4D97-AF65-F5344CB8AC3E}">
        <p14:creationId xmlns:p14="http://schemas.microsoft.com/office/powerpoint/2010/main" val="4251381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8" name="page-flip-12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76000">
              <a:schemeClr val="accent6">
                <a:lumMod val="89000"/>
              </a:schemeClr>
            </a:gs>
            <a:gs pos="57000">
              <a:srgbClr val="002060"/>
            </a:gs>
            <a:gs pos="97000">
              <a:schemeClr val="accent6">
                <a:lumMod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69EC3A4-4A78-4468-96A5-67B6F7DCB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452959"/>
              </p:ext>
            </p:extLst>
          </p:nvPr>
        </p:nvGraphicFramePr>
        <p:xfrm>
          <a:off x="1378375" y="1195220"/>
          <a:ext cx="4312241" cy="3539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A picture containing person, holding, standing&#10;&#10;Description automatically generated">
            <a:extLst>
              <a:ext uri="{FF2B5EF4-FFF2-40B4-BE49-F238E27FC236}">
                <a16:creationId xmlns:a16="http://schemas.microsoft.com/office/drawing/2014/main" id="{14787375-E560-4B3F-AA73-E86969D931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36970" y="907474"/>
            <a:ext cx="2095500" cy="30861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216;p27">
            <a:extLst>
              <a:ext uri="{FF2B5EF4-FFF2-40B4-BE49-F238E27FC236}">
                <a16:creationId xmlns:a16="http://schemas.microsoft.com/office/drawing/2014/main" id="{A2C3EB21-C5C8-4B2E-B1BE-DDC88C03C45B}"/>
              </a:ext>
            </a:extLst>
          </p:cNvPr>
          <p:cNvSpPr txBox="1">
            <a:spLocks/>
          </p:cNvSpPr>
          <p:nvPr/>
        </p:nvSpPr>
        <p:spPr>
          <a:xfrm rot="161729">
            <a:off x="595481" y="490828"/>
            <a:ext cx="7458139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dirty="0"/>
              <a:t>CCWEB TEAM – </a:t>
            </a:r>
            <a:r>
              <a:rPr lang="en-US" dirty="0">
                <a:highlight>
                  <a:srgbClr val="66FF33"/>
                </a:highlight>
              </a:rPr>
              <a:t>Coming Soon…</a:t>
            </a:r>
          </a:p>
        </p:txBody>
      </p:sp>
    </p:spTree>
    <p:extLst>
      <p:ext uri="{BB962C8B-B14F-4D97-AF65-F5344CB8AC3E}">
        <p14:creationId xmlns:p14="http://schemas.microsoft.com/office/powerpoint/2010/main" val="1203561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11" name="page-flip-12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89"/>
          <p:cNvSpPr/>
          <p:nvPr/>
        </p:nvSpPr>
        <p:spPr>
          <a:xfrm rot="5400000">
            <a:off x="3006819" y="-3009053"/>
            <a:ext cx="5143501" cy="11161603"/>
          </a:xfrm>
          <a:custGeom>
            <a:avLst/>
            <a:gdLst/>
            <a:ahLst/>
            <a:cxnLst/>
            <a:rect l="l" t="t" r="r" b="b"/>
            <a:pathLst>
              <a:path w="8229601" h="17858564">
                <a:moveTo>
                  <a:pt x="0" y="17858564"/>
                </a:moveTo>
                <a:lnTo>
                  <a:pt x="0" y="14806992"/>
                </a:lnTo>
                <a:lnTo>
                  <a:pt x="1" y="14806992"/>
                </a:lnTo>
                <a:lnTo>
                  <a:pt x="1" y="6705600"/>
                </a:lnTo>
                <a:lnTo>
                  <a:pt x="4114801" y="0"/>
                </a:lnTo>
                <a:lnTo>
                  <a:pt x="8229601" y="6705600"/>
                </a:lnTo>
                <a:lnTo>
                  <a:pt x="8229601" y="14806992"/>
                </a:lnTo>
                <a:lnTo>
                  <a:pt x="8229601" y="15011400"/>
                </a:lnTo>
                <a:lnTo>
                  <a:pt x="8229601" y="1785856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93" name="Isosceles Triangle 89"/>
          <p:cNvSpPr/>
          <p:nvPr/>
        </p:nvSpPr>
        <p:spPr>
          <a:xfrm rot="16200000" flipH="1">
            <a:off x="1881187" y="-2119313"/>
            <a:ext cx="5143500" cy="9382125"/>
          </a:xfrm>
          <a:custGeom>
            <a:avLst/>
            <a:gdLst/>
            <a:ahLst/>
            <a:cxnLst/>
            <a:rect l="l" t="t" r="r" b="b"/>
            <a:pathLst>
              <a:path w="8229600" h="15011400">
                <a:moveTo>
                  <a:pt x="0" y="15011400"/>
                </a:moveTo>
                <a:lnTo>
                  <a:pt x="0" y="6705600"/>
                </a:lnTo>
                <a:lnTo>
                  <a:pt x="4114800" y="0"/>
                </a:lnTo>
                <a:lnTo>
                  <a:pt x="8229600" y="6705600"/>
                </a:lnTo>
                <a:lnTo>
                  <a:pt x="8229600" y="150114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4095750" y="-4095750"/>
            <a:ext cx="5143500" cy="13335000"/>
          </a:xfrm>
          <a:custGeom>
            <a:avLst/>
            <a:gdLst/>
            <a:ahLst/>
            <a:cxnLst/>
            <a:rect l="l" t="t" r="r" b="b"/>
            <a:pathLst>
              <a:path w="8229600" h="21336000">
                <a:moveTo>
                  <a:pt x="0" y="21336000"/>
                </a:moveTo>
                <a:lnTo>
                  <a:pt x="0" y="15011400"/>
                </a:lnTo>
                <a:lnTo>
                  <a:pt x="0" y="6705600"/>
                </a:lnTo>
                <a:lnTo>
                  <a:pt x="4114800" y="0"/>
                </a:lnTo>
                <a:lnTo>
                  <a:pt x="8229600" y="6705600"/>
                </a:lnTo>
                <a:lnTo>
                  <a:pt x="8229600" y="15011400"/>
                </a:lnTo>
                <a:lnTo>
                  <a:pt x="8229600" y="21336000"/>
                </a:lnTo>
                <a:close/>
              </a:path>
            </a:pathLst>
          </a:cu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 dirty="0">
              <a:solidFill>
                <a:srgbClr val="21DCB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0484" y="1640725"/>
            <a:ext cx="6080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-188" dirty="0">
                <a:solidFill>
                  <a:schemeClr val="bg1"/>
                </a:solidFill>
                <a:latin typeface="Adam Warren pro" panose="02000000000000000000" pitchFamily="2" charset="0"/>
                <a:cs typeface="Amatic SC" panose="020B0604020202020204" charset="-79"/>
              </a:rPr>
              <a:t>Homechoice</a:t>
            </a:r>
          </a:p>
        </p:txBody>
      </p:sp>
    </p:spTree>
    <p:extLst>
      <p:ext uri="{BB962C8B-B14F-4D97-AF65-F5344CB8AC3E}">
        <p14:creationId xmlns:p14="http://schemas.microsoft.com/office/powerpoint/2010/main" val="36721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75000" decel="25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76471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471">
                                          <p:cBhvr additive="base">
                                            <p:cTn id="19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471">
                                          <p:cBhvr additive="base">
                                            <p:cTn id="20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" grpId="0" animBg="1"/>
          <p:bldP spid="93" grpId="0" animBg="1"/>
          <p:bldP spid="90" grpId="0" animBg="1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75000" decel="25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" grpId="0" animBg="1"/>
          <p:bldP spid="93" grpId="0" animBg="1"/>
          <p:bldP spid="90" grpId="0" animBg="1"/>
          <p:bldP spid="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A40CDD-CC59-48FA-816B-2DB0E37B35B5}"/>
              </a:ext>
            </a:extLst>
          </p:cNvPr>
          <p:cNvGrpSpPr/>
          <p:nvPr/>
        </p:nvGrpSpPr>
        <p:grpSpPr>
          <a:xfrm>
            <a:off x="0" y="-98"/>
            <a:ext cx="9144000" cy="5143598"/>
            <a:chOff x="0" y="-98"/>
            <a:chExt cx="9144000" cy="5143598"/>
          </a:xfrm>
        </p:grpSpPr>
        <p:pic>
          <p:nvPicPr>
            <p:cNvPr id="27" name="Picture 26" descr="A close up of a screen&#10;&#10;Description automatically generated">
              <a:extLst>
                <a:ext uri="{FF2B5EF4-FFF2-40B4-BE49-F238E27FC236}">
                  <a16:creationId xmlns:a16="http://schemas.microsoft.com/office/drawing/2014/main" id="{3605A4D0-9AA3-4E60-87CC-8FF71CA80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800" r="29845"/>
            <a:stretch/>
          </p:blipFill>
          <p:spPr>
            <a:xfrm>
              <a:off x="2634777" y="-98"/>
              <a:ext cx="3548622" cy="51435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D28FD2-47F0-4F3D-9FEE-9E810933854A}"/>
                </a:ext>
              </a:extLst>
            </p:cNvPr>
            <p:cNvSpPr/>
            <p:nvPr/>
          </p:nvSpPr>
          <p:spPr>
            <a:xfrm>
              <a:off x="0" y="-49"/>
              <a:ext cx="2540977" cy="5143451"/>
            </a:xfrm>
            <a:prstGeom prst="rect">
              <a:avLst/>
            </a:prstGeom>
            <a:solidFill>
              <a:srgbClr val="C02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18" name="Picture 17" descr="A close up of a screen&#10;&#10;Description automatically generated">
              <a:extLst>
                <a:ext uri="{FF2B5EF4-FFF2-40B4-BE49-F238E27FC236}">
                  <a16:creationId xmlns:a16="http://schemas.microsoft.com/office/drawing/2014/main" id="{B489946A-1EFC-4529-9DC5-8525E63DF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-1" r="69241"/>
            <a:stretch/>
          </p:blipFill>
          <p:spPr>
            <a:xfrm>
              <a:off x="6218766" y="-49"/>
              <a:ext cx="2922085" cy="5143500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BE6F1D9-C42B-4470-967E-AF2D4AB4EC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901" b="99774" l="9941" r="99902">
                          <a14:foregroundMark x1="63287" y1="32506" x2="68898" y2="43567"/>
                          <a14:foregroundMark x1="68898" y1="43567" x2="74705" y2="49887"/>
                          <a14:foregroundMark x1="74705" y1="49887" x2="77559" y2="60271"/>
                          <a14:foregroundMark x1="77559" y1="60271" x2="79035" y2="73815"/>
                          <a14:foregroundMark x1="79035" y1="73815" x2="78051" y2="81038"/>
                          <a14:foregroundMark x1="83268" y1="8126" x2="78937" y2="82167"/>
                          <a14:foregroundMark x1="82579" y1="14447" x2="87402" y2="39955"/>
                          <a14:foregroundMark x1="87402" y1="39955" x2="95276" y2="56208"/>
                          <a14:foregroundMark x1="95276" y1="56208" x2="95669" y2="57562"/>
                          <a14:foregroundMark x1="89665" y1="33860" x2="91339" y2="49210"/>
                          <a14:foregroundMark x1="91339" y1="49210" x2="97539" y2="63205"/>
                          <a14:foregroundMark x1="86614" y1="58014" x2="86713" y2="73815"/>
                          <a14:foregroundMark x1="86713" y1="73815" x2="89173" y2="92551"/>
                          <a14:foregroundMark x1="79134" y1="58465" x2="78445" y2="73815"/>
                          <a14:foregroundMark x1="78445" y1="73815" x2="75394" y2="95034"/>
                          <a14:foregroundMark x1="84154" y1="62077" x2="91043" y2="98194"/>
                          <a14:foregroundMark x1="91043" y1="98194" x2="91043" y2="99774"/>
                          <a14:foregroundMark x1="80118" y1="72912" x2="76378" y2="85102"/>
                          <a14:foregroundMark x1="76378" y1="85102" x2="74016" y2="99549"/>
                          <a14:foregroundMark x1="91732" y1="34763" x2="93209" y2="48307"/>
                          <a14:foregroundMark x1="93209" y1="48307" x2="98327" y2="60948"/>
                          <a14:foregroundMark x1="90945" y1="41309" x2="93504" y2="53725"/>
                          <a14:foregroundMark x1="93504" y1="53725" x2="99803" y2="66366"/>
                          <a14:foregroundMark x1="93209" y1="48081" x2="99902" y2="65463"/>
                          <a14:foregroundMark x1="77657" y1="87585" x2="72638" y2="99774"/>
                          <a14:foregroundMark x1="76181" y1="87810" x2="72835" y2="97291"/>
                          <a14:foregroundMark x1="72835" y1="97291" x2="72539" y2="99549"/>
                          <a14:foregroundMark x1="74606" y1="86456" x2="71752" y2="99774"/>
                          <a14:foregroundMark x1="87992" y1="77427" x2="89862" y2="89391"/>
                          <a14:foregroundMark x1="89862" y1="89391" x2="89862" y2="99774"/>
                          <a14:foregroundMark x1="63189" y1="31603" x2="60433" y2="15124"/>
                          <a14:foregroundMark x1="67323" y1="27314" x2="68996" y2="26185"/>
                          <a14:foregroundMark x1="55315" y1="24153" x2="58169" y2="25959"/>
                          <a14:backgroundMark x1="38484" y1="5192" x2="53150" y2="79233"/>
                          <a14:backgroundMark x1="51181" y1="5192" x2="51476" y2="58239"/>
                          <a14:backgroundMark x1="51476" y1="58239" x2="54331" y2="78781"/>
                          <a14:backgroundMark x1="59252" y1="8804" x2="45472" y2="16704"/>
                          <a14:backgroundMark x1="55315" y1="14898" x2="56232" y2="21417"/>
                          <a14:backgroundMark x1="61024" y1="20993" x2="58169" y2="15350"/>
                          <a14:backgroundMark x1="68898" y1="30248" x2="70669" y2="24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7"/>
            <a:stretch/>
          </p:blipFill>
          <p:spPr bwMode="auto">
            <a:xfrm>
              <a:off x="6283350" y="2420862"/>
              <a:ext cx="2860650" cy="2722638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C7F8DB-664B-4360-9AB9-35A1B3053F5E}"/>
                </a:ext>
              </a:extLst>
            </p:cNvPr>
            <p:cNvGrpSpPr/>
            <p:nvPr/>
          </p:nvGrpSpPr>
          <p:grpSpPr>
            <a:xfrm>
              <a:off x="0" y="427240"/>
              <a:ext cx="2378113" cy="4488024"/>
              <a:chOff x="38516" y="513184"/>
              <a:chExt cx="2378113" cy="448802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4" name="Picture 3" descr="A close up of a computer&#10;&#10;Description automatically generated">
                <a:extLst>
                  <a:ext uri="{FF2B5EF4-FFF2-40B4-BE49-F238E27FC236}">
                    <a16:creationId xmlns:a16="http://schemas.microsoft.com/office/drawing/2014/main" id="{F666533F-42A4-4D6F-8DB8-F94BE6E8CD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3000" l="10000" r="90000">
                            <a14:foregroundMark x1="31833" y1="80000" x2="33167" y2="59833"/>
                            <a14:foregroundMark x1="33167" y1="59833" x2="30885" y2="45347"/>
                            <a14:foregroundMark x1="30842" y1="31546" x2="32833" y2="17500"/>
                            <a14:foregroundMark x1="32833" y1="17500" x2="42667" y2="13000"/>
                            <a14:foregroundMark x1="42667" y1="13000" x2="60667" y2="14833"/>
                            <a14:foregroundMark x1="39462" y1="90768" x2="43667" y2="90333"/>
                            <a14:foregroundMark x1="34000" y1="91333" x2="37056" y2="91017"/>
                            <a14:foregroundMark x1="43667" y1="90333" x2="46000" y2="90333"/>
                            <a14:foregroundMark x1="51773" y1="89406" x2="35167" y2="90667"/>
                            <a14:foregroundMark x1="61500" y1="88667" x2="54075" y2="89231"/>
                            <a14:backgroundMark x1="29000" y1="32333" x2="26833" y2="42000"/>
                            <a14:backgroundMark x1="26833" y1="42000" x2="28000" y2="44500"/>
                            <a14:backgroundMark x1="30333" y1="31333" x2="29000" y2="34333"/>
                            <a14:backgroundMark x1="30333" y1="36167" x2="30167" y2="45333"/>
                            <a14:backgroundMark x1="35333" y1="93667" x2="45500" y2="94000"/>
                            <a14:backgroundMark x1="45500" y1="94000" x2="51667" y2="93667"/>
                            <a14:backgroundMark x1="59500" y1="92333" x2="53500" y2="92167"/>
                            <a14:backgroundMark x1="57500" y1="92333" x2="63833" y2="91667"/>
                            <a14:backgroundMark x1="68333" y1="91500" x2="61833" y2="92833"/>
                            <a14:backgroundMark x1="37333" y1="94333" x2="27000" y2="92833"/>
                          </a14:backgroundRemoval>
                        </a14:imgEffect>
                      </a14:imgLayer>
                    </a14:imgProps>
                  </a:ext>
                </a:extLst>
              </a:blip>
              <a:srcRect l="26736" t="6662" r="27029" b="6081"/>
              <a:stretch/>
            </p:blipFill>
            <p:spPr>
              <a:xfrm>
                <a:off x="38516" y="513184"/>
                <a:ext cx="2378113" cy="4488024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57B0B2-6680-42E6-8414-0E8C95A43C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7211"/>
              <a:stretch/>
            </p:blipFill>
            <p:spPr>
              <a:xfrm>
                <a:off x="228600" y="1174822"/>
                <a:ext cx="2123445" cy="3252924"/>
              </a:xfrm>
              <a:prstGeom prst="rect">
                <a:avLst/>
              </a:prstGeom>
              <a:scene3d>
                <a:camera prst="perspectiveRight">
                  <a:rot lat="0" lon="19499996" rev="0"/>
                </a:camera>
                <a:lightRig rig="threePt" dir="t"/>
              </a:scene3d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5F44F7A-FA31-4E94-A443-FA6F402815E3}"/>
                </a:ext>
              </a:extLst>
            </p:cNvPr>
            <p:cNvGrpSpPr/>
            <p:nvPr/>
          </p:nvGrpSpPr>
          <p:grpSpPr>
            <a:xfrm rot="21368866">
              <a:off x="3354402" y="84022"/>
              <a:ext cx="2435951" cy="615002"/>
              <a:chOff x="345268" y="134799"/>
              <a:chExt cx="2435951" cy="61500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23FC36-B9F5-4588-ACEB-C1E221D4F458}"/>
                  </a:ext>
                </a:extLst>
              </p:cNvPr>
              <p:cNvSpPr/>
              <p:nvPr/>
            </p:nvSpPr>
            <p:spPr>
              <a:xfrm rot="212337">
                <a:off x="345268" y="134799"/>
                <a:ext cx="2270876" cy="48970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1" name="Google Shape;216;p27">
                <a:extLst>
                  <a:ext uri="{FF2B5EF4-FFF2-40B4-BE49-F238E27FC236}">
                    <a16:creationId xmlns:a16="http://schemas.microsoft.com/office/drawing/2014/main" id="{B97385DA-6990-487D-8A45-C9F3D350D0B7}"/>
                  </a:ext>
                </a:extLst>
              </p:cNvPr>
              <p:cNvSpPr txBox="1">
                <a:spLocks/>
              </p:cNvSpPr>
              <p:nvPr/>
            </p:nvSpPr>
            <p:spPr>
              <a:xfrm rot="231134">
                <a:off x="407815" y="208122"/>
                <a:ext cx="2373404" cy="541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ngers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ngers"/>
                    <a:ea typeface="Bangers"/>
                    <a:cs typeface="Bangers"/>
                    <a:sym typeface="Banger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ngers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ngers"/>
                    <a:ea typeface="Bangers"/>
                    <a:cs typeface="Bangers"/>
                    <a:sym typeface="Banger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ngers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ngers"/>
                    <a:ea typeface="Bangers"/>
                    <a:cs typeface="Bangers"/>
                    <a:sym typeface="Banger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ngers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ngers"/>
                    <a:ea typeface="Bangers"/>
                    <a:cs typeface="Bangers"/>
                    <a:sym typeface="Banger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ngers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ngers"/>
                    <a:ea typeface="Bangers"/>
                    <a:cs typeface="Bangers"/>
                    <a:sym typeface="Banger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ngers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ngers"/>
                    <a:ea typeface="Bangers"/>
                    <a:cs typeface="Bangers"/>
                    <a:sym typeface="Banger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ngers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ngers"/>
                    <a:ea typeface="Bangers"/>
                    <a:cs typeface="Bangers"/>
                    <a:sym typeface="Banger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ngers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ngers"/>
                    <a:ea typeface="Bangers"/>
                    <a:cs typeface="Bangers"/>
                    <a:sym typeface="Banger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Bangers"/>
                  <a:buNone/>
                  <a:defRPr sz="3000" b="0" i="0" u="none" strike="noStrike" cap="none">
                    <a:solidFill>
                      <a:schemeClr val="dk1"/>
                    </a:solidFill>
                    <a:latin typeface="Bangers"/>
                    <a:ea typeface="Bangers"/>
                    <a:cs typeface="Bangers"/>
                    <a:sym typeface="Bangers"/>
                  </a:defRPr>
                </a:lvl9pPr>
              </a:lstStyle>
              <a:p>
                <a:r>
                  <a:rPr lang="en-US" sz="3600" dirty="0"/>
                  <a:t>DIGITAL TEAM</a:t>
                </a:r>
                <a:endParaRPr lang="en-US" sz="3600" dirty="0">
                  <a:highlight>
                    <a:srgbClr val="66FF33"/>
                  </a:highlight>
                </a:endParaRPr>
              </a:p>
            </p:txBody>
          </p:sp>
        </p:grpSp>
        <p:sp>
          <p:nvSpPr>
            <p:cNvPr id="23" name="Google Shape;76;p12">
              <a:extLst>
                <a:ext uri="{FF2B5EF4-FFF2-40B4-BE49-F238E27FC236}">
                  <a16:creationId xmlns:a16="http://schemas.microsoft.com/office/drawing/2014/main" id="{13941BB8-4DCA-4076-9B36-528E8892F95A}"/>
                </a:ext>
              </a:extLst>
            </p:cNvPr>
            <p:cNvSpPr txBox="1">
              <a:spLocks/>
            </p:cNvSpPr>
            <p:nvPr/>
          </p:nvSpPr>
          <p:spPr>
            <a:xfrm>
              <a:off x="2605561" y="924978"/>
              <a:ext cx="3548622" cy="281426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200" dirty="0">
                <a:latin typeface="Sniglet" panose="020B0604020202020204" charset="0"/>
              </a:endParaRPr>
            </a:p>
          </p:txBody>
        </p:sp>
        <p:sp>
          <p:nvSpPr>
            <p:cNvPr id="26" name="Google Shape;142;p19">
              <a:extLst>
                <a:ext uri="{FF2B5EF4-FFF2-40B4-BE49-F238E27FC236}">
                  <a16:creationId xmlns:a16="http://schemas.microsoft.com/office/drawing/2014/main" id="{719DA8F0-8536-4753-9F3F-32F62DF3FEA3}"/>
                </a:ext>
              </a:extLst>
            </p:cNvPr>
            <p:cNvSpPr txBox="1">
              <a:spLocks/>
            </p:cNvSpPr>
            <p:nvPr/>
          </p:nvSpPr>
          <p:spPr>
            <a:xfrm>
              <a:off x="2731061" y="579664"/>
              <a:ext cx="3260257" cy="43356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spcBef>
                  <a:spcPts val="600"/>
                </a:spcBef>
                <a:buClr>
                  <a:srgbClr val="FFFF00"/>
                </a:buClr>
                <a:buSzPct val="110000"/>
                <a:buFont typeface="Sniglet" panose="020B0604020202020204" charset="0"/>
                <a:buChar char="ˣ"/>
              </a:pPr>
              <a:r>
                <a:rPr lang="en-US" dirty="0" err="1">
                  <a:solidFill>
                    <a:schemeClr val="bg1"/>
                  </a:solidFill>
                  <a:latin typeface="Sniglet" panose="020B0604020202020204" charset="0"/>
                </a:rPr>
                <a:t>zzz</a:t>
              </a:r>
              <a:endParaRPr lang="en-US" dirty="0">
                <a:solidFill>
                  <a:schemeClr val="bg1"/>
                </a:solidFill>
                <a:latin typeface="Sniglet" panose="020B0604020202020204" charset="0"/>
              </a:endParaRPr>
            </a:p>
            <a:p>
              <a:pPr marL="285750" indent="-285750">
                <a:spcBef>
                  <a:spcPts val="600"/>
                </a:spcBef>
                <a:buClr>
                  <a:srgbClr val="FFFF00"/>
                </a:buClr>
                <a:buSzPct val="110000"/>
                <a:buFont typeface="Sniglet" panose="020B0604020202020204" charset="0"/>
                <a:buChar char="ˣ"/>
              </a:pPr>
              <a:r>
                <a:rPr lang="en-US" dirty="0" err="1">
                  <a:solidFill>
                    <a:schemeClr val="bg1"/>
                  </a:solidFill>
                  <a:latin typeface="Sniglet" panose="020B0604020202020204" charset="0"/>
                </a:rPr>
                <a:t>xxxx</a:t>
              </a:r>
              <a:endParaRPr lang="en-US" dirty="0">
                <a:solidFill>
                  <a:schemeClr val="bg1"/>
                </a:solidFill>
                <a:latin typeface="Sniglet" panose="020B0604020202020204" charset="0"/>
              </a:endParaRPr>
            </a:p>
            <a:p>
              <a:pPr marL="285750" indent="-285750">
                <a:spcBef>
                  <a:spcPts val="600"/>
                </a:spcBef>
                <a:buClr>
                  <a:srgbClr val="FFFF00"/>
                </a:buClr>
                <a:buSzPct val="110000"/>
                <a:buFont typeface="Sniglet" panose="020B0604020202020204" charset="0"/>
                <a:buChar char="ˣ"/>
              </a:pPr>
              <a:r>
                <a:rPr lang="en-US" dirty="0">
                  <a:solidFill>
                    <a:schemeClr val="bg1"/>
                  </a:solidFill>
                  <a:latin typeface="Sniglet" panose="020B0604020202020204" charset="0"/>
                </a:rPr>
                <a:t>xx</a:t>
              </a:r>
            </a:p>
            <a:p>
              <a:pPr marL="285750" indent="-285750">
                <a:spcBef>
                  <a:spcPts val="600"/>
                </a:spcBef>
                <a:buClr>
                  <a:srgbClr val="FFFF00"/>
                </a:buClr>
                <a:buSzPct val="110000"/>
                <a:buFont typeface="Sniglet" panose="020B0604020202020204" charset="0"/>
                <a:buChar char="ˣ"/>
              </a:pPr>
              <a:endParaRPr lang="en-US" dirty="0">
                <a:solidFill>
                  <a:schemeClr val="bg1"/>
                </a:solidFill>
                <a:latin typeface="Sniglet" panose="020B0604020202020204" charset="0"/>
              </a:endParaRPr>
            </a:p>
            <a:p>
              <a:pPr marL="285750" indent="-285750">
                <a:spcBef>
                  <a:spcPts val="600"/>
                </a:spcBef>
                <a:buClr>
                  <a:srgbClr val="FFFF00"/>
                </a:buClr>
                <a:buSzPct val="110000"/>
                <a:buFont typeface="Sniglet" panose="020B0604020202020204" charset="0"/>
                <a:buChar char="ˣ"/>
              </a:pPr>
              <a:endParaRPr lang="en-US" dirty="0">
                <a:solidFill>
                  <a:schemeClr val="bg1"/>
                </a:solidFill>
                <a:latin typeface="Sniglet" panose="020B0604020202020204" charset="0"/>
              </a:endParaRPr>
            </a:p>
            <a:p>
              <a:pPr marL="285750" indent="-285750">
                <a:spcBef>
                  <a:spcPts val="600"/>
                </a:spcBef>
                <a:buClr>
                  <a:srgbClr val="FFFF00"/>
                </a:buClr>
                <a:buSzPct val="110000"/>
                <a:buFont typeface="Sniglet" panose="020B0604020202020204" charset="0"/>
                <a:buChar char="ˣ"/>
              </a:pPr>
              <a:endParaRPr lang="en-US" dirty="0">
                <a:solidFill>
                  <a:schemeClr val="bg1"/>
                </a:solidFill>
                <a:latin typeface="Sniglet" panose="020B0604020202020204" charset="0"/>
              </a:endParaRPr>
            </a:p>
            <a:p>
              <a:pPr marL="285750" indent="-285750">
                <a:spcBef>
                  <a:spcPts val="600"/>
                </a:spcBef>
                <a:buClr>
                  <a:srgbClr val="FFFF00"/>
                </a:buClr>
                <a:buSzPct val="110000"/>
                <a:buFont typeface="Sniglet" panose="020B0604020202020204" charset="0"/>
                <a:buChar char="ˣ"/>
              </a:pPr>
              <a:endParaRPr lang="en-US" dirty="0">
                <a:solidFill>
                  <a:schemeClr val="bg1"/>
                </a:solidFill>
                <a:latin typeface="Sniglet" panose="020B0604020202020204" charset="0"/>
              </a:endParaRPr>
            </a:p>
            <a:p>
              <a:pPr marL="285750" indent="-285750">
                <a:spcBef>
                  <a:spcPts val="600"/>
                </a:spcBef>
                <a:buClr>
                  <a:srgbClr val="FFFF00"/>
                </a:buClr>
                <a:buSzPct val="110000"/>
                <a:buFont typeface="Sniglet" panose="020B0604020202020204" charset="0"/>
                <a:buChar char="ˣ"/>
              </a:pPr>
              <a:endParaRPr lang="en-US" dirty="0">
                <a:solidFill>
                  <a:schemeClr val="bg1"/>
                </a:solidFill>
                <a:latin typeface="Sniglet" panose="020B0604020202020204" charset="0"/>
              </a:endParaRPr>
            </a:p>
            <a:p>
              <a:pPr marL="285750" indent="-285750">
                <a:spcBef>
                  <a:spcPts val="600"/>
                </a:spcBef>
                <a:buClr>
                  <a:srgbClr val="FFFF00"/>
                </a:buClr>
                <a:buSzPct val="110000"/>
                <a:buFont typeface="Sniglet" panose="020B0604020202020204" charset="0"/>
                <a:buChar char="ˣ"/>
              </a:pPr>
              <a:endParaRPr lang="en-US" dirty="0">
                <a:solidFill>
                  <a:schemeClr val="bg1"/>
                </a:solidFill>
                <a:latin typeface="Sniglet" panose="020B0604020202020204" charset="0"/>
              </a:endParaRPr>
            </a:p>
            <a:p>
              <a:pPr marL="285750" indent="-285750">
                <a:spcBef>
                  <a:spcPts val="600"/>
                </a:spcBef>
                <a:buClr>
                  <a:srgbClr val="FFFF00"/>
                </a:buClr>
                <a:buSzPct val="110000"/>
                <a:buFont typeface="Sniglet" panose="020B0604020202020204" charset="0"/>
                <a:buChar char="ˣ"/>
              </a:pPr>
              <a:r>
                <a:rPr lang="en-US" dirty="0">
                  <a:solidFill>
                    <a:schemeClr val="bg1"/>
                  </a:solidFill>
                  <a:latin typeface="Sniglet" panose="020B0604020202020204" charset="0"/>
                </a:rPr>
                <a:t>xxx</a:t>
              </a:r>
            </a:p>
            <a:p>
              <a:pPr marL="285750" indent="-285750">
                <a:spcBef>
                  <a:spcPts val="600"/>
                </a:spcBef>
                <a:buClr>
                  <a:srgbClr val="FFFF00"/>
                </a:buClr>
                <a:buSzPct val="110000"/>
                <a:buFont typeface="Sniglet" panose="020B0604020202020204" charset="0"/>
                <a:buChar char="ˣ"/>
              </a:pPr>
              <a:r>
                <a:rPr lang="en-US" dirty="0">
                  <a:solidFill>
                    <a:schemeClr val="bg1"/>
                  </a:solidFill>
                  <a:latin typeface="Sniglet" panose="020B0604020202020204" charset="0"/>
                </a:rPr>
                <a:t>xxx</a:t>
              </a:r>
            </a:p>
          </p:txBody>
        </p:sp>
        <p:pic>
          <p:nvPicPr>
            <p:cNvPr id="25" name="Picture 24" descr="A picture containing clock, meter&#10;&#10;Description automatically generated">
              <a:extLst>
                <a:ext uri="{FF2B5EF4-FFF2-40B4-BE49-F238E27FC236}">
                  <a16:creationId xmlns:a16="http://schemas.microsoft.com/office/drawing/2014/main" id="{9CF68151-9A8D-4D78-BFFE-7280BB881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8821" y1="35048" x2="47434" y2="33971"/>
                          <a14:foregroundMark x1="50208" y1="33971" x2="45839" y2="35766"/>
                          <a14:foregroundMark x1="50208" y1="33852" x2="44231" y2="35551"/>
                          <a14:foregroundMark x1="42302" y1="52751" x2="44730" y2="61962"/>
                          <a14:foregroundMark x1="44730" y1="61962" x2="47226" y2="63995"/>
                          <a14:foregroundMark x1="44660" y1="62679" x2="40638" y2="55742"/>
                          <a14:foregroundMark x1="40638" y1="55742" x2="40083" y2="52273"/>
                          <a14:foregroundMark x1="40430" y1="51316" x2="41748" y2="55024"/>
                          <a14:backgroundMark x1="48266" y1="18421" x2="37864" y2="35526"/>
                          <a14:backgroundMark x1="37864" y1="35526" x2="34535" y2="46411"/>
                          <a14:backgroundMark x1="34535" y1="46411" x2="33287" y2="73086"/>
                          <a14:backgroundMark x1="33287" y1="73086" x2="39251" y2="84450"/>
                          <a14:backgroundMark x1="39251" y1="84450" x2="44591" y2="87919"/>
                          <a14:backgroundMark x1="44591" y1="87919" x2="53537" y2="88876"/>
                          <a14:backgroundMark x1="53537" y1="88876" x2="66436" y2="66986"/>
                          <a14:backgroundMark x1="66436" y1="66986" x2="65326" y2="54306"/>
                          <a14:backgroundMark x1="65326" y1="54306" x2="59431" y2="29067"/>
                          <a14:backgroundMark x1="59431" y1="29067" x2="47365" y2="16986"/>
                          <a14:backgroundMark x1="47365" y1="16986" x2="44868" y2="17823"/>
                          <a14:backgroundMark x1="37309" y1="34091" x2="38141" y2="48565"/>
                          <a14:backgroundMark x1="46656" y1="65106" x2="51318" y2="74163"/>
                          <a14:backgroundMark x1="38141" y1="48565" x2="39952" y2="52083"/>
                          <a14:backgroundMark x1="51318" y1="74163" x2="60194" y2="84091"/>
                          <a14:backgroundMark x1="49739" y1="32891" x2="52427" y2="31579"/>
                          <a14:backgroundMark x1="38696" y1="38278" x2="41094" y2="37108"/>
                          <a14:backgroundMark x1="52427" y1="31579" x2="58599" y2="33373"/>
                          <a14:backgroundMark x1="58599" y1="33373" x2="61789" y2="40909"/>
                          <a14:backgroundMark x1="61789" y1="40909" x2="61928" y2="51675"/>
                          <a14:backgroundMark x1="61928" y1="51675" x2="59293" y2="61842"/>
                          <a14:backgroundMark x1="59293" y1="61842" x2="53606" y2="72488"/>
                          <a14:backgroundMark x1="78502" y1="13038" x2="77878" y2="22608"/>
                          <a14:backgroundMark x1="77878" y1="22608" x2="71637" y2="34689"/>
                          <a14:backgroundMark x1="71637" y1="34689" x2="58669" y2="47488"/>
                          <a14:backgroundMark x1="41609" y1="38756" x2="43759" y2="35048"/>
                          <a14:backgroundMark x1="43065" y1="36244" x2="43828" y2="35048"/>
                          <a14:backgroundMark x1="43343" y1="35766" x2="44036" y2="35407"/>
                          <a14:backgroundMark x1="43828" y1="35526" x2="44313" y2="35287"/>
                        </a14:backgroundRemoval>
                      </a14:imgEffect>
                    </a14:imgLayer>
                  </a14:imgProps>
                </a:ext>
              </a:extLst>
            </a:blip>
            <a:srcRect l="37448" t="28636" r="37773" b="30814"/>
            <a:stretch/>
          </p:blipFill>
          <p:spPr>
            <a:xfrm>
              <a:off x="4000500" y="2261507"/>
              <a:ext cx="636814" cy="604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0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12" name="page-flip-12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/>
          <p:nvPr/>
        </p:nvSpPr>
        <p:spPr>
          <a:xfrm>
            <a:off x="798130" y="1164639"/>
            <a:ext cx="3614967" cy="194508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35C4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 rot="161729">
            <a:off x="866527" y="655862"/>
            <a:ext cx="7029878" cy="648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DELIVERY TEAM</a:t>
            </a:r>
            <a:endParaRPr dirty="0"/>
          </a:p>
        </p:txBody>
      </p:sp>
      <p:sp>
        <p:nvSpPr>
          <p:cNvPr id="182" name="Google Shape;182;p24"/>
          <p:cNvSpPr/>
          <p:nvPr/>
        </p:nvSpPr>
        <p:spPr>
          <a:xfrm>
            <a:off x="2233522" y="2404500"/>
            <a:ext cx="668400" cy="202500"/>
          </a:xfrm>
          <a:prstGeom prst="wedgeRectCallout">
            <a:avLst>
              <a:gd name="adj1" fmla="val -3748"/>
              <a:gd name="adj2" fmla="val 95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</a:t>
            </a:r>
            <a:r>
              <a:rPr lang="en-ZA" sz="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ur Office</a:t>
            </a:r>
            <a:endParaRPr sz="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1552954" y="2771113"/>
            <a:ext cx="140100" cy="140100"/>
          </a:xfrm>
          <a:prstGeom prst="star4">
            <a:avLst>
              <a:gd name="adj" fmla="val 22415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3621614" y="2667527"/>
            <a:ext cx="140100" cy="140100"/>
          </a:xfrm>
          <a:prstGeom prst="star4">
            <a:avLst>
              <a:gd name="adj" fmla="val 22415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2497672" y="2715515"/>
            <a:ext cx="140100" cy="140100"/>
          </a:xfrm>
          <a:prstGeom prst="star4">
            <a:avLst>
              <a:gd name="adj" fmla="val 22415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3802003" y="1722033"/>
            <a:ext cx="140100" cy="140100"/>
          </a:xfrm>
          <a:prstGeom prst="star4">
            <a:avLst>
              <a:gd name="adj" fmla="val 22415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3174664" y="2050064"/>
            <a:ext cx="127364" cy="127364"/>
          </a:xfrm>
          <a:prstGeom prst="star4">
            <a:avLst>
              <a:gd name="adj" fmla="val 22415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1100453" y="1671925"/>
            <a:ext cx="140100" cy="140100"/>
          </a:xfrm>
          <a:prstGeom prst="star4">
            <a:avLst>
              <a:gd name="adj" fmla="val 22415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4" name="Google Shape;227;p28">
            <a:extLst>
              <a:ext uri="{FF2B5EF4-FFF2-40B4-BE49-F238E27FC236}">
                <a16:creationId xmlns:a16="http://schemas.microsoft.com/office/drawing/2014/main" id="{BA71A3E5-9E38-4572-84D8-B4E5B0A69956}"/>
              </a:ext>
            </a:extLst>
          </p:cNvPr>
          <p:cNvSpPr txBox="1">
            <a:spLocks/>
          </p:cNvSpPr>
          <p:nvPr/>
        </p:nvSpPr>
        <p:spPr>
          <a:xfrm>
            <a:off x="4262592" y="1182026"/>
            <a:ext cx="1750247" cy="14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>
                <a:highlight>
                  <a:srgbClr val="FFFF00"/>
                </a:highlight>
                <a:latin typeface="Sniglet" panose="020B0604020202020204" charset="0"/>
              </a:rPr>
              <a:t>Track &amp; Trace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  <a:p>
            <a:pPr marL="358775" lvl="7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  <a:p>
            <a:pPr marL="358775" lvl="7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</p:txBody>
      </p:sp>
      <p:sp>
        <p:nvSpPr>
          <p:cNvPr id="15" name="Google Shape;228;p28">
            <a:extLst>
              <a:ext uri="{FF2B5EF4-FFF2-40B4-BE49-F238E27FC236}">
                <a16:creationId xmlns:a16="http://schemas.microsoft.com/office/drawing/2014/main" id="{3A54FAC6-C8A9-48EA-9D9D-FE7A96EA8D3F}"/>
              </a:ext>
            </a:extLst>
          </p:cNvPr>
          <p:cNvSpPr txBox="1">
            <a:spLocks/>
          </p:cNvSpPr>
          <p:nvPr/>
        </p:nvSpPr>
        <p:spPr>
          <a:xfrm>
            <a:off x="6050565" y="1182026"/>
            <a:ext cx="2175338" cy="144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>
                <a:highlight>
                  <a:srgbClr val="00FF00"/>
                </a:highlight>
                <a:latin typeface="Sniglet" panose="020B0604020202020204" charset="0"/>
              </a:rPr>
              <a:t>Choice Collect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  <a:p>
            <a:pPr>
              <a:spcBef>
                <a:spcPts val="600"/>
              </a:spcBef>
            </a:pPr>
            <a:endParaRPr lang="en-US" sz="1200" dirty="0">
              <a:latin typeface="Sniglet" panose="020B0604020202020204" charset="0"/>
            </a:endParaRPr>
          </a:p>
        </p:txBody>
      </p:sp>
      <p:sp>
        <p:nvSpPr>
          <p:cNvPr id="16" name="Google Shape;229;p28">
            <a:extLst>
              <a:ext uri="{FF2B5EF4-FFF2-40B4-BE49-F238E27FC236}">
                <a16:creationId xmlns:a16="http://schemas.microsoft.com/office/drawing/2014/main" id="{3079E809-E6E3-4D73-99AE-B5F1132366A1}"/>
              </a:ext>
            </a:extLst>
          </p:cNvPr>
          <p:cNvSpPr txBox="1">
            <a:spLocks/>
          </p:cNvSpPr>
          <p:nvPr/>
        </p:nvSpPr>
        <p:spPr>
          <a:xfrm>
            <a:off x="727345" y="2941878"/>
            <a:ext cx="2295300" cy="14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  <a:highlight>
                  <a:srgbClr val="FF33CC"/>
                </a:highlight>
                <a:latin typeface="Sniglet" panose="020B0604020202020204" charset="0"/>
              </a:rPr>
              <a:t>Upcoming scheduled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</p:txBody>
      </p:sp>
      <p:sp>
        <p:nvSpPr>
          <p:cNvPr id="17" name="Google Shape;230;p28">
            <a:extLst>
              <a:ext uri="{FF2B5EF4-FFF2-40B4-BE49-F238E27FC236}">
                <a16:creationId xmlns:a16="http://schemas.microsoft.com/office/drawing/2014/main" id="{29918E15-63E2-4E85-B699-DCCD6DE89EA3}"/>
              </a:ext>
            </a:extLst>
          </p:cNvPr>
          <p:cNvSpPr txBox="1">
            <a:spLocks/>
          </p:cNvSpPr>
          <p:nvPr/>
        </p:nvSpPr>
        <p:spPr>
          <a:xfrm>
            <a:off x="2854583" y="3008979"/>
            <a:ext cx="3434833" cy="1724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70C0"/>
                </a:highlight>
                <a:latin typeface="Sniglet" panose="020B0604020202020204" charset="0"/>
              </a:rPr>
              <a:t>Clearing (Post lock-down)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</p:txBody>
      </p:sp>
      <p:sp>
        <p:nvSpPr>
          <p:cNvPr id="18" name="Google Shape;231;p28">
            <a:extLst>
              <a:ext uri="{FF2B5EF4-FFF2-40B4-BE49-F238E27FC236}">
                <a16:creationId xmlns:a16="http://schemas.microsoft.com/office/drawing/2014/main" id="{4E122689-3911-473F-8432-AC866693F061}"/>
              </a:ext>
            </a:extLst>
          </p:cNvPr>
          <p:cNvSpPr txBox="1">
            <a:spLocks/>
          </p:cNvSpPr>
          <p:nvPr/>
        </p:nvSpPr>
        <p:spPr>
          <a:xfrm>
            <a:off x="6050571" y="2920478"/>
            <a:ext cx="2295298" cy="14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  <a:highlight>
                  <a:srgbClr val="DE3033"/>
                </a:highlight>
                <a:latin typeface="Sniglet" panose="020B0604020202020204" charset="0"/>
              </a:rPr>
              <a:t>New report (Power bi)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Sniglet" panose="020B0604020202020204" charset="0"/>
              </a:rPr>
              <a:t>xxx</a:t>
            </a:r>
          </a:p>
        </p:txBody>
      </p:sp>
      <p:sp>
        <p:nvSpPr>
          <p:cNvPr id="23" name="Google Shape;182;p24">
            <a:extLst>
              <a:ext uri="{FF2B5EF4-FFF2-40B4-BE49-F238E27FC236}">
                <a16:creationId xmlns:a16="http://schemas.microsoft.com/office/drawing/2014/main" id="{C6EB177E-FDB7-40D2-AE9D-8310A048DBDA}"/>
              </a:ext>
            </a:extLst>
          </p:cNvPr>
          <p:cNvSpPr/>
          <p:nvPr/>
        </p:nvSpPr>
        <p:spPr>
          <a:xfrm>
            <a:off x="1323616" y="2458072"/>
            <a:ext cx="582226" cy="257443"/>
          </a:xfrm>
          <a:prstGeom prst="wedgeRectCallout">
            <a:avLst>
              <a:gd name="adj1" fmla="val -3748"/>
              <a:gd name="adj2" fmla="val 95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Collection point</a:t>
            </a:r>
            <a:endParaRPr sz="7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4" name="Google Shape;182;p24">
            <a:extLst>
              <a:ext uri="{FF2B5EF4-FFF2-40B4-BE49-F238E27FC236}">
                <a16:creationId xmlns:a16="http://schemas.microsoft.com/office/drawing/2014/main" id="{2464D67B-FB58-4EA5-8105-EFCA19A442FE}"/>
              </a:ext>
            </a:extLst>
          </p:cNvPr>
          <p:cNvSpPr/>
          <p:nvPr/>
        </p:nvSpPr>
        <p:spPr>
          <a:xfrm>
            <a:off x="832870" y="1428023"/>
            <a:ext cx="587052" cy="188303"/>
          </a:xfrm>
          <a:prstGeom prst="wedgeRectCallout">
            <a:avLst>
              <a:gd name="adj1" fmla="val -3748"/>
              <a:gd name="adj2" fmla="val 95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Collection point</a:t>
            </a:r>
            <a:endParaRPr sz="7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0CB43EC-3FA3-405D-BCE0-8A4F70F10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385" y="1835976"/>
            <a:ext cx="1159354" cy="971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5" name="page-flip-12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1605854" y="624524"/>
            <a:ext cx="6346757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perspectiveHeroicExtremeRightFacing" fov="4800000">
                <a:rot lat="487347" lon="19532356" rev="21474515"/>
              </a:camera>
              <a:lightRig rig="threePt" dir="t"/>
            </a:scene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4000" b="1" dirty="0">
                <a:ln w="13462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ankGothic" panose="02000500000000000000" pitchFamily="2" charset="0"/>
              </a:rPr>
              <a:t>OptiCollect Team</a:t>
            </a:r>
            <a:endParaRPr sz="4000" b="1" dirty="0">
              <a:ln w="13462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BankGothic" panose="02000500000000000000" pitchFamily="2" charset="0"/>
            </a:endParaRPr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2555601" y="1599237"/>
            <a:ext cx="4320420" cy="14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00FFFF"/>
                </a:highlight>
              </a:rPr>
              <a:t>In Progress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500" dirty="0"/>
          </a:p>
          <a:p>
            <a:pPr marL="171450" indent="-171450"/>
            <a:r>
              <a:rPr lang="en-ZA" sz="1400" dirty="0"/>
              <a:t>xxx</a:t>
            </a:r>
          </a:p>
          <a:p>
            <a:pPr marL="171450" indent="-171450"/>
            <a:endParaRPr lang="en-ZA" sz="100" dirty="0"/>
          </a:p>
          <a:p>
            <a:pPr marL="358775" lvl="1" indent="-171450"/>
            <a:r>
              <a:rPr lang="en-ZA" sz="1400" dirty="0"/>
              <a:t>xxx</a:t>
            </a:r>
            <a:endParaRPr sz="1400"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2"/>
          </p:nvPr>
        </p:nvSpPr>
        <p:spPr>
          <a:xfrm>
            <a:off x="2551924" y="3092637"/>
            <a:ext cx="3966134" cy="932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ZA" sz="1400" dirty="0"/>
              <a:t>xxx</a:t>
            </a:r>
          </a:p>
          <a:p>
            <a:pPr marL="0" indent="0">
              <a:buNone/>
            </a:pPr>
            <a:endParaRPr lang="en-ZA" sz="200" dirty="0"/>
          </a:p>
          <a:p>
            <a:pPr marL="358775" lvl="1" indent="-171450"/>
            <a:r>
              <a:rPr lang="en-US" sz="1400" dirty="0"/>
              <a:t>xxx</a:t>
            </a:r>
          </a:p>
          <a:p>
            <a:pPr marL="171450" indent="-171450"/>
            <a:endParaRPr lang="en-ZA" sz="1200" dirty="0"/>
          </a:p>
          <a:p>
            <a:pPr marL="171450" indent="-171450"/>
            <a:endParaRPr lang="en-ZA" sz="1200" dirty="0"/>
          </a:p>
          <a:p>
            <a:pPr marL="628650" lvl="1" indent="-171450"/>
            <a:endParaRPr sz="1200" dirty="0"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2"/>
          </p:nvPr>
        </p:nvSpPr>
        <p:spPr>
          <a:xfrm>
            <a:off x="720152" y="1590892"/>
            <a:ext cx="1916368" cy="2979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66FF33"/>
                </a:highlight>
              </a:rPr>
              <a:t>Completed</a:t>
            </a:r>
            <a:endParaRPr dirty="0">
              <a:highlight>
                <a:srgbClr val="66FF33"/>
              </a:highlight>
            </a:endParaRPr>
          </a:p>
          <a:p>
            <a:pPr marL="171450" indent="-171450"/>
            <a:r>
              <a:rPr lang="en-ZA" sz="1400" dirty="0"/>
              <a:t>Tech Debt items</a:t>
            </a:r>
          </a:p>
          <a:p>
            <a:pPr marL="171450" indent="-171450"/>
            <a:r>
              <a:rPr lang="en-US" sz="1400" dirty="0" err="1"/>
              <a:t>zzz</a:t>
            </a:r>
            <a:endParaRPr sz="1400" dirty="0"/>
          </a:p>
        </p:txBody>
      </p:sp>
      <p:sp>
        <p:nvSpPr>
          <p:cNvPr id="232" name="Google Shape;23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BEFBD8-FF4C-48E6-9D28-8A0296F8392D}"/>
              </a:ext>
            </a:extLst>
          </p:cNvPr>
          <p:cNvGrpSpPr/>
          <p:nvPr/>
        </p:nvGrpSpPr>
        <p:grpSpPr>
          <a:xfrm>
            <a:off x="6853974" y="2927775"/>
            <a:ext cx="1440017" cy="1638877"/>
            <a:chOff x="6853974" y="2927775"/>
            <a:chExt cx="1440017" cy="163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78E2A914-8C42-4733-ADD0-29A8FC730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950" b="92782" l="3810" r="92500">
                          <a14:foregroundMark x1="37143" y1="34100" x2="47262" y2="59414"/>
                          <a14:foregroundMark x1="72381" y1="32427" x2="61667" y2="63598"/>
                          <a14:foregroundMark x1="64881" y1="43410" x2="51905" y2="69038"/>
                          <a14:foregroundMark x1="79881" y1="16004" x2="64286" y2="46025"/>
                          <a14:foregroundMark x1="70595" y1="30230" x2="58095" y2="61611"/>
                          <a14:foregroundMark x1="45595" y1="39121" x2="58214" y2="67469"/>
                          <a14:foregroundMark x1="58214" y1="67469" x2="62262" y2="70921"/>
                          <a14:foregroundMark x1="33810" y1="39226" x2="58929" y2="73954"/>
                          <a14:foregroundMark x1="37500" y1="37448" x2="48810" y2="70188"/>
                          <a14:foregroundMark x1="31429" y1="42259" x2="46786" y2="62029"/>
                          <a14:foregroundMark x1="22500" y1="70816" x2="6310" y2="80126"/>
                          <a14:foregroundMark x1="18333" y1="74372" x2="14405" y2="80021"/>
                          <a14:foregroundMark x1="20476" y1="71444" x2="9762" y2="73431"/>
                          <a14:foregroundMark x1="9762" y1="73431" x2="3810" y2="79393"/>
                          <a14:foregroundMark x1="82262" y1="74477" x2="82024" y2="82950"/>
                          <a14:foregroundMark x1="86429" y1="75000" x2="92500" y2="78243"/>
                          <a14:foregroundMark x1="50952" y1="87448" x2="53571" y2="92887"/>
                          <a14:foregroundMark x1="54048" y1="10565" x2="47262" y2="10251"/>
                          <a14:foregroundMark x1="82262" y1="7950" x2="80238" y2="1412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53974" y="2927775"/>
              <a:ext cx="1440017" cy="163887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97B6A1-A961-44C7-B62F-A2710D4B35EE}"/>
                </a:ext>
              </a:extLst>
            </p:cNvPr>
            <p:cNvSpPr/>
            <p:nvPr/>
          </p:nvSpPr>
          <p:spPr>
            <a:xfrm>
              <a:off x="7307724" y="3161687"/>
              <a:ext cx="5325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Adam Warren pro" panose="02000000000000000000" pitchFamily="2" charset="0"/>
                </a:rPr>
                <a:t>LAZ</a:t>
              </a:r>
              <a:endParaRPr lang="en-ZA" b="1" dirty="0">
                <a:latin typeface="Adam Warren pro" panose="02000000000000000000" pitchFamily="2" charset="0"/>
              </a:endParaRPr>
            </a:p>
          </p:txBody>
        </p:sp>
      </p:grpSp>
      <p:sp>
        <p:nvSpPr>
          <p:cNvPr id="15" name="Google Shape;278;p34">
            <a:extLst>
              <a:ext uri="{FF2B5EF4-FFF2-40B4-BE49-F238E27FC236}">
                <a16:creationId xmlns:a16="http://schemas.microsoft.com/office/drawing/2014/main" id="{5E409E9A-FAC7-4603-89BE-B9B6BF328F30}"/>
              </a:ext>
            </a:extLst>
          </p:cNvPr>
          <p:cNvSpPr/>
          <p:nvPr/>
        </p:nvSpPr>
        <p:spPr>
          <a:xfrm rot="4535190">
            <a:off x="6823214" y="1394488"/>
            <a:ext cx="1360558" cy="1282700"/>
          </a:xfrm>
          <a:prstGeom prst="wedgeEllipseCallout">
            <a:avLst>
              <a:gd name="adj1" fmla="val 62394"/>
              <a:gd name="adj2" fmla="val 12175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3"/>
          </p:nvPr>
        </p:nvSpPr>
        <p:spPr>
          <a:xfrm>
            <a:off x="6978751" y="1446123"/>
            <a:ext cx="1212509" cy="932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I’m here to collect bub!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F142D8-4583-41A3-B427-B203D0333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73" b="98715" l="2805" r="98659">
                        <a14:foregroundMark x1="19634" y1="30724" x2="58415" y2="84112"/>
                        <a14:foregroundMark x1="75366" y1="18925" x2="65976" y2="81425"/>
                        <a14:foregroundMark x1="52683" y1="20794" x2="22439" y2="85047"/>
                        <a14:foregroundMark x1="22439" y1="85047" x2="22439" y2="85047"/>
                        <a14:foregroundMark x1="40366" y1="16238" x2="81961" y2="84684"/>
                        <a14:foregroundMark x1="80122" y1="14369" x2="84463" y2="83042"/>
                        <a14:foregroundMark x1="84878" y1="29790" x2="94869" y2="65020"/>
                        <a14:foregroundMark x1="30976" y1="28855" x2="19634" y2="83294"/>
                        <a14:foregroundMark x1="15854" y1="36098" x2="11467" y2="77904"/>
                        <a14:foregroundMark x1="9146" y1="37033" x2="7317" y2="70561"/>
                        <a14:foregroundMark x1="2805" y1="44509" x2="4268" y2="52921"/>
                        <a14:foregroundMark x1="37561" y1="10047" x2="54634" y2="8528"/>
                        <a14:backgroundMark x1="80122" y1="96145" x2="86707" y2="87383"/>
                        <a14:backgroundMark x1="92439" y1="84579" x2="92195" y2="81659"/>
                        <a14:backgroundMark x1="99268" y1="77570" x2="99268" y2="77570"/>
                        <a14:backgroundMark x1="99024" y1="76285" x2="96220" y2="82827"/>
                        <a14:backgroundMark x1="96220" y1="70093" x2="89390" y2="85280"/>
                        <a14:backgroundMark x1="97439" y1="65421" x2="93415" y2="80374"/>
                        <a14:backgroundMark x1="96951" y1="75117" x2="94756" y2="86215"/>
                        <a14:backgroundMark x1="92439" y1="80958" x2="78171" y2="98014"/>
                        <a14:backgroundMark x1="85366" y1="91005" x2="87195" y2="86682"/>
                        <a14:backgroundMark x1="83659" y1="88435" x2="84878" y2="85280"/>
                        <a14:backgroundMark x1="77805" y1="99065" x2="88171" y2="80724"/>
                        <a14:backgroundMark x1="85854" y1="93458" x2="88171" y2="93458"/>
                        <a14:backgroundMark x1="90488" y1="94860" x2="85122" y2="96379"/>
                        <a14:backgroundMark x1="85610" y1="92757" x2="92195" y2="99533"/>
                        <a14:backgroundMark x1="85976" y1="87617" x2="80854" y2="89836"/>
                        <a14:backgroundMark x1="82927" y1="87617" x2="90976" y2="82593"/>
                        <a14:backgroundMark x1="96951" y1="78037" x2="99756" y2="74182"/>
                        <a14:backgroundMark x1="97439" y1="78271" x2="97439" y2="78271"/>
                        <a14:backgroundMark x1="96707" y1="75818" x2="96707" y2="75818"/>
                        <a14:backgroundMark x1="96707" y1="75818" x2="98049" y2="75818"/>
                        <a14:backgroundMark x1="98293" y1="75117" x2="90244" y2="82360"/>
                        <a14:backgroundMark x1="90000" y1="82360" x2="81098" y2="88201"/>
                        <a14:backgroundMark x1="9146" y1="79206" x2="16098" y2="85280"/>
                        <a14:backgroundMark x1="44390" y1="3271" x2="61220" y2="1519"/>
                        <a14:backgroundMark x1="59268" y1="4907" x2="54390" y2="3972"/>
                        <a14:backgroundMark x1="57683" y1="4673" x2="48902" y2="3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220" y="726189"/>
            <a:ext cx="805634" cy="841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B309D0-11A3-41BA-82F7-FDBE30F93B93}"/>
              </a:ext>
            </a:extLst>
          </p:cNvPr>
          <p:cNvSpPr txBox="1"/>
          <p:nvPr/>
        </p:nvSpPr>
        <p:spPr>
          <a:xfrm>
            <a:off x="3198250" y="1188031"/>
            <a:ext cx="378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ankGothic" panose="02000500000000000000" pitchFamily="2" charset="0"/>
              </a:rPr>
              <a:t>Days of Future collections</a:t>
            </a:r>
            <a:endParaRPr lang="en-ZA" sz="1800" dirty="0">
              <a:latin typeface="BankGothic" panose="02000500000000000000" pitchFamily="2" charset="0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01D79E-8C91-4191-BE78-F21474FB3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92" y="3398755"/>
            <a:ext cx="2114550" cy="146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9" name="page-flip-12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chemeClr val="tx1"/>
            </a:gs>
            <a:gs pos="50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82000">
              <a:schemeClr val="accent4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B2393-A440-468F-B85A-60C9CF12D5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D1322F-6458-45B8-AA87-76BD4353D700}"/>
              </a:ext>
            </a:extLst>
          </p:cNvPr>
          <p:cNvGrpSpPr/>
          <p:nvPr/>
        </p:nvGrpSpPr>
        <p:grpSpPr>
          <a:xfrm>
            <a:off x="1331" y="-1"/>
            <a:ext cx="3375398" cy="5135713"/>
            <a:chOff x="1331" y="-1"/>
            <a:chExt cx="3375398" cy="5135713"/>
          </a:xfrm>
        </p:grpSpPr>
        <p:pic>
          <p:nvPicPr>
            <p:cNvPr id="8" name="Picture 7" descr="A picture containing bunch, photo, different, group&#10;&#10;Description automatically generated">
              <a:extLst>
                <a:ext uri="{FF2B5EF4-FFF2-40B4-BE49-F238E27FC236}">
                  <a16:creationId xmlns:a16="http://schemas.microsoft.com/office/drawing/2014/main" id="{67DF5D60-5800-4100-9A3C-021F2FF6B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116" y="-1"/>
              <a:ext cx="3338213" cy="5135713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B5C938C-2A5D-4613-B3E0-FF4B5B263386}"/>
                </a:ext>
              </a:extLst>
            </p:cNvPr>
            <p:cNvCxnSpPr>
              <a:cxnSpLocks/>
            </p:cNvCxnSpPr>
            <p:nvPr/>
          </p:nvCxnSpPr>
          <p:spPr>
            <a:xfrm>
              <a:off x="3376729" y="653143"/>
              <a:ext cx="0" cy="40363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9EDBFA3-102A-4DC3-BDA0-52A338CC43D4}"/>
                </a:ext>
              </a:extLst>
            </p:cNvPr>
            <p:cNvSpPr/>
            <p:nvPr/>
          </p:nvSpPr>
          <p:spPr>
            <a:xfrm rot="21354179">
              <a:off x="829796" y="211364"/>
              <a:ext cx="1692551" cy="332043"/>
            </a:xfrm>
            <a:prstGeom prst="roundRect">
              <a:avLst/>
            </a:prstGeom>
            <a:solidFill>
              <a:srgbClr val="CB15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2800" dirty="0">
                <a:latin typeface="Adam Warren pro" panose="020000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00A523-CAA3-426A-AA4E-41574968DE77}"/>
                </a:ext>
              </a:extLst>
            </p:cNvPr>
            <p:cNvSpPr/>
            <p:nvPr/>
          </p:nvSpPr>
          <p:spPr>
            <a:xfrm rot="21349480">
              <a:off x="777698" y="136141"/>
              <a:ext cx="179889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Adam Warren pro" panose="02000000000000000000" pitchFamily="2" charset="0"/>
                </a:rPr>
                <a:t>TESTERS</a:t>
              </a:r>
              <a:endParaRPr lang="en-ZA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dam Warren pro" panose="02000000000000000000" pitchFamily="2" charset="0"/>
              </a:endParaRPr>
            </a:p>
          </p:txBody>
        </p:sp>
        <p:pic>
          <p:nvPicPr>
            <p:cNvPr id="22" name="Picture 21" descr="A picture containing grass, sitting, group, different&#10;&#10;Description automatically generated">
              <a:extLst>
                <a:ext uri="{FF2B5EF4-FFF2-40B4-BE49-F238E27FC236}">
                  <a16:creationId xmlns:a16="http://schemas.microsoft.com/office/drawing/2014/main" id="{662CA6D0-B7C4-40ED-94BA-FC30B9944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873"/>
            <a:stretch/>
          </p:blipFill>
          <p:spPr>
            <a:xfrm>
              <a:off x="1331" y="1287054"/>
              <a:ext cx="3338214" cy="3812721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6DC85A9-5AFA-411E-BEE1-1B1E484B0033}"/>
                </a:ext>
              </a:extLst>
            </p:cNvPr>
            <p:cNvGrpSpPr/>
            <p:nvPr/>
          </p:nvGrpSpPr>
          <p:grpSpPr>
            <a:xfrm>
              <a:off x="77813" y="1497273"/>
              <a:ext cx="1041400" cy="513080"/>
              <a:chOff x="0" y="1696720"/>
              <a:chExt cx="1041400" cy="51308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1ED7943-83A5-4730-ADD6-846E89C03E68}"/>
                  </a:ext>
                </a:extLst>
              </p:cNvPr>
              <p:cNvSpPr/>
              <p:nvPr/>
            </p:nvSpPr>
            <p:spPr>
              <a:xfrm>
                <a:off x="13116" y="1696720"/>
                <a:ext cx="997804" cy="51308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80EE5F-AE26-40EF-A702-710D91D6876B}"/>
                  </a:ext>
                </a:extLst>
              </p:cNvPr>
              <p:cNvSpPr txBox="1"/>
              <p:nvPr/>
            </p:nvSpPr>
            <p:spPr>
              <a:xfrm>
                <a:off x="0" y="1787001"/>
                <a:ext cx="1041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dam Warren pro" panose="02000000000000000000" pitchFamily="2" charset="0"/>
                  </a:rPr>
                  <a:t>By the end of this slide</a:t>
                </a:r>
                <a:endParaRPr lang="en-ZA" sz="1000" dirty="0">
                  <a:latin typeface="Adam Warren pro" panose="02000000000000000000" pitchFamily="2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24B379D-AB11-4549-B54B-DE7CEA637D77}"/>
                </a:ext>
              </a:extLst>
            </p:cNvPr>
            <p:cNvGrpSpPr/>
            <p:nvPr/>
          </p:nvGrpSpPr>
          <p:grpSpPr>
            <a:xfrm>
              <a:off x="90929" y="2193105"/>
              <a:ext cx="1041400" cy="848057"/>
              <a:chOff x="0" y="1696463"/>
              <a:chExt cx="1041400" cy="55826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D4D9492-5462-49F8-BFF4-46DDB238F0F6}"/>
                  </a:ext>
                </a:extLst>
              </p:cNvPr>
              <p:cNvSpPr/>
              <p:nvPr/>
            </p:nvSpPr>
            <p:spPr>
              <a:xfrm>
                <a:off x="10472" y="1696463"/>
                <a:ext cx="1000448" cy="558261"/>
              </a:xfrm>
              <a:custGeom>
                <a:avLst/>
                <a:gdLst>
                  <a:gd name="connsiteX0" fmla="*/ 0 w 997804"/>
                  <a:gd name="connsiteY0" fmla="*/ 404400 h 808799"/>
                  <a:gd name="connsiteX1" fmla="*/ 498902 w 997804"/>
                  <a:gd name="connsiteY1" fmla="*/ 0 h 808799"/>
                  <a:gd name="connsiteX2" fmla="*/ 997804 w 997804"/>
                  <a:gd name="connsiteY2" fmla="*/ 404400 h 808799"/>
                  <a:gd name="connsiteX3" fmla="*/ 498902 w 997804"/>
                  <a:gd name="connsiteY3" fmla="*/ 808800 h 808799"/>
                  <a:gd name="connsiteX4" fmla="*/ 0 w 997804"/>
                  <a:gd name="connsiteY4" fmla="*/ 404400 h 808799"/>
                  <a:gd name="connsiteX0" fmla="*/ 122 w 997926"/>
                  <a:gd name="connsiteY0" fmla="*/ 404400 h 904050"/>
                  <a:gd name="connsiteX1" fmla="*/ 499024 w 997926"/>
                  <a:gd name="connsiteY1" fmla="*/ 0 h 904050"/>
                  <a:gd name="connsiteX2" fmla="*/ 997926 w 997926"/>
                  <a:gd name="connsiteY2" fmla="*/ 404400 h 904050"/>
                  <a:gd name="connsiteX3" fmla="*/ 464734 w 997926"/>
                  <a:gd name="connsiteY3" fmla="*/ 904050 h 904050"/>
                  <a:gd name="connsiteX4" fmla="*/ 122 w 997926"/>
                  <a:gd name="connsiteY4" fmla="*/ 404400 h 904050"/>
                  <a:gd name="connsiteX0" fmla="*/ 106 w 997910"/>
                  <a:gd name="connsiteY0" fmla="*/ 404400 h 905058"/>
                  <a:gd name="connsiteX1" fmla="*/ 499008 w 997910"/>
                  <a:gd name="connsiteY1" fmla="*/ 0 h 905058"/>
                  <a:gd name="connsiteX2" fmla="*/ 997910 w 997910"/>
                  <a:gd name="connsiteY2" fmla="*/ 404400 h 905058"/>
                  <a:gd name="connsiteX3" fmla="*/ 464718 w 997910"/>
                  <a:gd name="connsiteY3" fmla="*/ 904050 h 905058"/>
                  <a:gd name="connsiteX4" fmla="*/ 106 w 997910"/>
                  <a:gd name="connsiteY4" fmla="*/ 404400 h 905058"/>
                  <a:gd name="connsiteX0" fmla="*/ 32 w 997836"/>
                  <a:gd name="connsiteY0" fmla="*/ 404400 h 830954"/>
                  <a:gd name="connsiteX1" fmla="*/ 498934 w 997836"/>
                  <a:gd name="connsiteY1" fmla="*/ 0 h 830954"/>
                  <a:gd name="connsiteX2" fmla="*/ 997836 w 997836"/>
                  <a:gd name="connsiteY2" fmla="*/ 404400 h 830954"/>
                  <a:gd name="connsiteX3" fmla="*/ 479884 w 997836"/>
                  <a:gd name="connsiteY3" fmla="*/ 829755 h 830954"/>
                  <a:gd name="connsiteX4" fmla="*/ 32 w 997836"/>
                  <a:gd name="connsiteY4" fmla="*/ 404400 h 830954"/>
                  <a:gd name="connsiteX0" fmla="*/ 27 w 997831"/>
                  <a:gd name="connsiteY0" fmla="*/ 404400 h 830772"/>
                  <a:gd name="connsiteX1" fmla="*/ 498929 w 997831"/>
                  <a:gd name="connsiteY1" fmla="*/ 0 h 830772"/>
                  <a:gd name="connsiteX2" fmla="*/ 997831 w 997831"/>
                  <a:gd name="connsiteY2" fmla="*/ 404400 h 830772"/>
                  <a:gd name="connsiteX3" fmla="*/ 479879 w 997831"/>
                  <a:gd name="connsiteY3" fmla="*/ 829755 h 830772"/>
                  <a:gd name="connsiteX4" fmla="*/ 27 w 997831"/>
                  <a:gd name="connsiteY4" fmla="*/ 404400 h 830772"/>
                  <a:gd name="connsiteX0" fmla="*/ 848 w 998652"/>
                  <a:gd name="connsiteY0" fmla="*/ 404400 h 880187"/>
                  <a:gd name="connsiteX1" fmla="*/ 499750 w 998652"/>
                  <a:gd name="connsiteY1" fmla="*/ 0 h 880187"/>
                  <a:gd name="connsiteX2" fmla="*/ 998652 w 998652"/>
                  <a:gd name="connsiteY2" fmla="*/ 404400 h 880187"/>
                  <a:gd name="connsiteX3" fmla="*/ 402595 w 998652"/>
                  <a:gd name="connsiteY3" fmla="*/ 879285 h 880187"/>
                  <a:gd name="connsiteX4" fmla="*/ 848 w 998652"/>
                  <a:gd name="connsiteY4" fmla="*/ 404400 h 880187"/>
                  <a:gd name="connsiteX0" fmla="*/ 739 w 1000448"/>
                  <a:gd name="connsiteY0" fmla="*/ 340041 h 880018"/>
                  <a:gd name="connsiteX1" fmla="*/ 501546 w 1000448"/>
                  <a:gd name="connsiteY1" fmla="*/ 411 h 880018"/>
                  <a:gd name="connsiteX2" fmla="*/ 1000448 w 1000448"/>
                  <a:gd name="connsiteY2" fmla="*/ 404811 h 880018"/>
                  <a:gd name="connsiteX3" fmla="*/ 404391 w 1000448"/>
                  <a:gd name="connsiteY3" fmla="*/ 879696 h 880018"/>
                  <a:gd name="connsiteX4" fmla="*/ 739 w 1000448"/>
                  <a:gd name="connsiteY4" fmla="*/ 340041 h 880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448" h="880018">
                    <a:moveTo>
                      <a:pt x="739" y="340041"/>
                    </a:moveTo>
                    <a:cubicBezTo>
                      <a:pt x="16932" y="193494"/>
                      <a:pt x="334928" y="-10384"/>
                      <a:pt x="501546" y="411"/>
                    </a:cubicBezTo>
                    <a:cubicBezTo>
                      <a:pt x="668164" y="11206"/>
                      <a:pt x="1000448" y="181467"/>
                      <a:pt x="1000448" y="404811"/>
                    </a:cubicBezTo>
                    <a:cubicBezTo>
                      <a:pt x="1000448" y="628155"/>
                      <a:pt x="571009" y="890491"/>
                      <a:pt x="404391" y="879696"/>
                    </a:cubicBezTo>
                    <a:cubicBezTo>
                      <a:pt x="237773" y="868901"/>
                      <a:pt x="-15454" y="486589"/>
                      <a:pt x="739" y="340041"/>
                    </a:cubicBezTo>
                    <a:close/>
                  </a:path>
                </a:pathLst>
              </a:cu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6CF592-8BF5-4C5D-9C79-ACF827D607C5}"/>
                  </a:ext>
                </a:extLst>
              </p:cNvPr>
              <p:cNvSpPr txBox="1"/>
              <p:nvPr/>
            </p:nvSpPr>
            <p:spPr>
              <a:xfrm>
                <a:off x="0" y="1731538"/>
                <a:ext cx="1041400" cy="488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dam Warren pro" panose="02000000000000000000" pitchFamily="2" charset="0"/>
                  </a:rPr>
                  <a:t>Half of </a:t>
                </a:r>
              </a:p>
              <a:p>
                <a:pPr algn="ctr"/>
                <a:r>
                  <a:rPr lang="en-US" sz="1000" dirty="0">
                    <a:latin typeface="Adam Warren pro" panose="02000000000000000000" pitchFamily="2" charset="0"/>
                  </a:rPr>
                  <a:t>them will be</a:t>
                </a:r>
              </a:p>
              <a:p>
                <a:pPr algn="ctr"/>
                <a:r>
                  <a:rPr lang="en-US" sz="2400" dirty="0">
                    <a:solidFill>
                      <a:srgbClr val="FF0000"/>
                    </a:solidFill>
                    <a:latin typeface="Adam Warren pro" panose="02000000000000000000" pitchFamily="2" charset="0"/>
                  </a:rPr>
                  <a:t>DEAD</a:t>
                </a:r>
                <a:r>
                  <a:rPr lang="en-US" sz="1000" dirty="0">
                    <a:latin typeface="Adam Warren pro" panose="02000000000000000000" pitchFamily="2" charset="0"/>
                  </a:rPr>
                  <a:t> </a:t>
                </a:r>
                <a:endParaRPr lang="en-ZA" sz="1000" dirty="0">
                  <a:latin typeface="Adam Warren pro" panose="02000000000000000000" pitchFamily="2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720D34-3A5A-4B37-BB54-D3882E91F236}"/>
                </a:ext>
              </a:extLst>
            </p:cNvPr>
            <p:cNvSpPr/>
            <p:nvPr/>
          </p:nvSpPr>
          <p:spPr>
            <a:xfrm rot="20596440">
              <a:off x="310676" y="1925253"/>
              <a:ext cx="60908" cy="342831"/>
            </a:xfrm>
            <a:custGeom>
              <a:avLst/>
              <a:gdLst>
                <a:gd name="connsiteX0" fmla="*/ 0 w 60960"/>
                <a:gd name="connsiteY0" fmla="*/ 0 h 334985"/>
                <a:gd name="connsiteX1" fmla="*/ 60960 w 60960"/>
                <a:gd name="connsiteY1" fmla="*/ 0 h 334985"/>
                <a:gd name="connsiteX2" fmla="*/ 60960 w 60960"/>
                <a:gd name="connsiteY2" fmla="*/ 334985 h 334985"/>
                <a:gd name="connsiteX3" fmla="*/ 0 w 60960"/>
                <a:gd name="connsiteY3" fmla="*/ 334985 h 334985"/>
                <a:gd name="connsiteX4" fmla="*/ 0 w 60960"/>
                <a:gd name="connsiteY4" fmla="*/ 0 h 334985"/>
                <a:gd name="connsiteX0" fmla="*/ 0 w 60960"/>
                <a:gd name="connsiteY0" fmla="*/ 0 h 334985"/>
                <a:gd name="connsiteX1" fmla="*/ 49636 w 60960"/>
                <a:gd name="connsiteY1" fmla="*/ 24445 h 334985"/>
                <a:gd name="connsiteX2" fmla="*/ 60960 w 60960"/>
                <a:gd name="connsiteY2" fmla="*/ 334985 h 334985"/>
                <a:gd name="connsiteX3" fmla="*/ 0 w 60960"/>
                <a:gd name="connsiteY3" fmla="*/ 334985 h 334985"/>
                <a:gd name="connsiteX4" fmla="*/ 0 w 60960"/>
                <a:gd name="connsiteY4" fmla="*/ 0 h 334985"/>
                <a:gd name="connsiteX0" fmla="*/ 0 w 66424"/>
                <a:gd name="connsiteY0" fmla="*/ 0 h 356519"/>
                <a:gd name="connsiteX1" fmla="*/ 55100 w 66424"/>
                <a:gd name="connsiteY1" fmla="*/ 45979 h 356519"/>
                <a:gd name="connsiteX2" fmla="*/ 66424 w 66424"/>
                <a:gd name="connsiteY2" fmla="*/ 356519 h 356519"/>
                <a:gd name="connsiteX3" fmla="*/ 5464 w 66424"/>
                <a:gd name="connsiteY3" fmla="*/ 356519 h 356519"/>
                <a:gd name="connsiteX4" fmla="*/ 0 w 66424"/>
                <a:gd name="connsiteY4" fmla="*/ 0 h 356519"/>
                <a:gd name="connsiteX0" fmla="*/ 0 w 77937"/>
                <a:gd name="connsiteY0" fmla="*/ 0 h 356519"/>
                <a:gd name="connsiteX1" fmla="*/ 55100 w 77937"/>
                <a:gd name="connsiteY1" fmla="*/ 45979 h 356519"/>
                <a:gd name="connsiteX2" fmla="*/ 77937 w 77937"/>
                <a:gd name="connsiteY2" fmla="*/ 318207 h 356519"/>
                <a:gd name="connsiteX3" fmla="*/ 5464 w 77937"/>
                <a:gd name="connsiteY3" fmla="*/ 356519 h 356519"/>
                <a:gd name="connsiteX4" fmla="*/ 0 w 77937"/>
                <a:gd name="connsiteY4" fmla="*/ 0 h 356519"/>
                <a:gd name="connsiteX0" fmla="*/ 855 w 78792"/>
                <a:gd name="connsiteY0" fmla="*/ 0 h 342831"/>
                <a:gd name="connsiteX1" fmla="*/ 55955 w 78792"/>
                <a:gd name="connsiteY1" fmla="*/ 45979 h 342831"/>
                <a:gd name="connsiteX2" fmla="*/ 78792 w 78792"/>
                <a:gd name="connsiteY2" fmla="*/ 318207 h 342831"/>
                <a:gd name="connsiteX3" fmla="*/ 486 w 78792"/>
                <a:gd name="connsiteY3" fmla="*/ 342831 h 342831"/>
                <a:gd name="connsiteX4" fmla="*/ 855 w 78792"/>
                <a:gd name="connsiteY4" fmla="*/ 0 h 342831"/>
                <a:gd name="connsiteX0" fmla="*/ 855 w 55955"/>
                <a:gd name="connsiteY0" fmla="*/ 0 h 342831"/>
                <a:gd name="connsiteX1" fmla="*/ 55955 w 55955"/>
                <a:gd name="connsiteY1" fmla="*/ 45979 h 342831"/>
                <a:gd name="connsiteX2" fmla="*/ 43940 w 55955"/>
                <a:gd name="connsiteY2" fmla="*/ 321657 h 342831"/>
                <a:gd name="connsiteX3" fmla="*/ 486 w 55955"/>
                <a:gd name="connsiteY3" fmla="*/ 342831 h 342831"/>
                <a:gd name="connsiteX4" fmla="*/ 855 w 55955"/>
                <a:gd name="connsiteY4" fmla="*/ 0 h 342831"/>
                <a:gd name="connsiteX0" fmla="*/ 855 w 60908"/>
                <a:gd name="connsiteY0" fmla="*/ 0 h 342831"/>
                <a:gd name="connsiteX1" fmla="*/ 55955 w 60908"/>
                <a:gd name="connsiteY1" fmla="*/ 45979 h 342831"/>
                <a:gd name="connsiteX2" fmla="*/ 60908 w 60908"/>
                <a:gd name="connsiteY2" fmla="*/ 324766 h 342831"/>
                <a:gd name="connsiteX3" fmla="*/ 486 w 60908"/>
                <a:gd name="connsiteY3" fmla="*/ 342831 h 342831"/>
                <a:gd name="connsiteX4" fmla="*/ 855 w 60908"/>
                <a:gd name="connsiteY4" fmla="*/ 0 h 3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08" h="342831">
                  <a:moveTo>
                    <a:pt x="855" y="0"/>
                  </a:moveTo>
                  <a:lnTo>
                    <a:pt x="55955" y="45979"/>
                  </a:lnTo>
                  <a:lnTo>
                    <a:pt x="60908" y="324766"/>
                  </a:lnTo>
                  <a:lnTo>
                    <a:pt x="486" y="342831"/>
                  </a:lnTo>
                  <a:cubicBezTo>
                    <a:pt x="-1335" y="223991"/>
                    <a:pt x="2676" y="118840"/>
                    <a:pt x="855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77BA7BC-E8CF-470D-BD84-4C1A2B83E7BA}"/>
                </a:ext>
              </a:extLst>
            </p:cNvPr>
            <p:cNvSpPr/>
            <p:nvPr/>
          </p:nvSpPr>
          <p:spPr>
            <a:xfrm rot="6580398">
              <a:off x="1132088" y="2530895"/>
              <a:ext cx="131330" cy="245724"/>
            </a:xfrm>
            <a:custGeom>
              <a:avLst/>
              <a:gdLst>
                <a:gd name="connsiteX0" fmla="*/ 0 w 233062"/>
                <a:gd name="connsiteY0" fmla="*/ 262128 h 262128"/>
                <a:gd name="connsiteX1" fmla="*/ 116531 w 233062"/>
                <a:gd name="connsiteY1" fmla="*/ 0 h 262128"/>
                <a:gd name="connsiteX2" fmla="*/ 233062 w 233062"/>
                <a:gd name="connsiteY2" fmla="*/ 262128 h 262128"/>
                <a:gd name="connsiteX3" fmla="*/ 0 w 233062"/>
                <a:gd name="connsiteY3" fmla="*/ 262128 h 262128"/>
                <a:gd name="connsiteX0" fmla="*/ 0 w 247533"/>
                <a:gd name="connsiteY0" fmla="*/ 262128 h 262128"/>
                <a:gd name="connsiteX1" fmla="*/ 116531 w 247533"/>
                <a:gd name="connsiteY1" fmla="*/ 0 h 262128"/>
                <a:gd name="connsiteX2" fmla="*/ 247533 w 247533"/>
                <a:gd name="connsiteY2" fmla="*/ 234700 h 262128"/>
                <a:gd name="connsiteX3" fmla="*/ 0 w 247533"/>
                <a:gd name="connsiteY3" fmla="*/ 262128 h 262128"/>
                <a:gd name="connsiteX0" fmla="*/ 0 w 241260"/>
                <a:gd name="connsiteY0" fmla="*/ 245724 h 245724"/>
                <a:gd name="connsiteX1" fmla="*/ 110258 w 241260"/>
                <a:gd name="connsiteY1" fmla="*/ 0 h 245724"/>
                <a:gd name="connsiteX2" fmla="*/ 241260 w 241260"/>
                <a:gd name="connsiteY2" fmla="*/ 234700 h 245724"/>
                <a:gd name="connsiteX3" fmla="*/ 0 w 241260"/>
                <a:gd name="connsiteY3" fmla="*/ 245724 h 245724"/>
                <a:gd name="connsiteX0" fmla="*/ 0 w 241260"/>
                <a:gd name="connsiteY0" fmla="*/ 245724 h 245724"/>
                <a:gd name="connsiteX1" fmla="*/ 110258 w 241260"/>
                <a:gd name="connsiteY1" fmla="*/ 0 h 245724"/>
                <a:gd name="connsiteX2" fmla="*/ 241260 w 241260"/>
                <a:gd name="connsiteY2" fmla="*/ 234700 h 245724"/>
                <a:gd name="connsiteX3" fmla="*/ 0 w 241260"/>
                <a:gd name="connsiteY3" fmla="*/ 245724 h 2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60" h="245724">
                  <a:moveTo>
                    <a:pt x="0" y="245724"/>
                  </a:moveTo>
                  <a:cubicBezTo>
                    <a:pt x="92072" y="46930"/>
                    <a:pt x="73505" y="81908"/>
                    <a:pt x="110258" y="0"/>
                  </a:cubicBezTo>
                  <a:lnTo>
                    <a:pt x="241260" y="234700"/>
                  </a:lnTo>
                  <a:lnTo>
                    <a:pt x="0" y="24572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2" name="Google Shape;230;p28">
            <a:extLst>
              <a:ext uri="{FF2B5EF4-FFF2-40B4-BE49-F238E27FC236}">
                <a16:creationId xmlns:a16="http://schemas.microsoft.com/office/drawing/2014/main" id="{2CF8A9B0-38C7-4423-9135-5257B69E5F5B}"/>
              </a:ext>
            </a:extLst>
          </p:cNvPr>
          <p:cNvSpPr txBox="1">
            <a:spLocks/>
          </p:cNvSpPr>
          <p:nvPr/>
        </p:nvSpPr>
        <p:spPr>
          <a:xfrm rot="172776">
            <a:off x="3483994" y="891410"/>
            <a:ext cx="4566555" cy="1724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FFFF00"/>
                </a:solidFill>
                <a:highlight>
                  <a:srgbClr val="0070C0"/>
                </a:highlight>
                <a:latin typeface="Sniglet" panose="020B0604020202020204" charset="0"/>
              </a:rPr>
              <a:t>Test Process</a:t>
            </a:r>
          </a:p>
          <a:p>
            <a:endParaRPr lang="en-US" sz="200" dirty="0">
              <a:solidFill>
                <a:schemeClr val="bg1"/>
              </a:solidFill>
              <a:highlight>
                <a:srgbClr val="0070C0"/>
              </a:highlight>
              <a:latin typeface="Sniglet" panose="020B0604020202020204" charset="0"/>
            </a:endParaRPr>
          </a:p>
          <a:p>
            <a:pPr marL="285750" indent="-285750">
              <a:spcBef>
                <a:spcPts val="600"/>
              </a:spcBef>
              <a:buFont typeface="Source Sans Pro" panose="020B0503030403020204" pitchFamily="34" charset="0"/>
              <a:buChar char="×"/>
            </a:pPr>
            <a:r>
              <a:rPr lang="en-US" sz="1200" dirty="0" err="1">
                <a:latin typeface="Sniglet" panose="020B0604020202020204" charset="0"/>
              </a:rPr>
              <a:t>sss</a:t>
            </a:r>
            <a:endParaRPr lang="en-US" sz="1200" dirty="0">
              <a:latin typeface="Sniglet" panose="020B0604020202020204" charset="0"/>
            </a:endParaRPr>
          </a:p>
          <a:p>
            <a:pPr marL="285750" indent="-285750">
              <a:spcBef>
                <a:spcPts val="600"/>
              </a:spcBef>
              <a:buFont typeface="Source Sans Pro" panose="020B0503030403020204" pitchFamily="34" charset="0"/>
              <a:buChar char="×"/>
            </a:pPr>
            <a:r>
              <a:rPr lang="en-US" sz="1200" dirty="0" err="1">
                <a:latin typeface="Sniglet" panose="020B0604020202020204" charset="0"/>
              </a:rPr>
              <a:t>aaa</a:t>
            </a:r>
            <a:endParaRPr lang="en-US" sz="1100" dirty="0">
              <a:latin typeface="Sniglet" panose="020B0604020202020204" charset="0"/>
            </a:endParaRPr>
          </a:p>
        </p:txBody>
      </p:sp>
      <p:sp>
        <p:nvSpPr>
          <p:cNvPr id="34" name="Google Shape;230;p28">
            <a:extLst>
              <a:ext uri="{FF2B5EF4-FFF2-40B4-BE49-F238E27FC236}">
                <a16:creationId xmlns:a16="http://schemas.microsoft.com/office/drawing/2014/main" id="{C34185CD-DFBB-4038-83AD-456A9619F83E}"/>
              </a:ext>
            </a:extLst>
          </p:cNvPr>
          <p:cNvSpPr txBox="1">
            <a:spLocks/>
          </p:cNvSpPr>
          <p:nvPr/>
        </p:nvSpPr>
        <p:spPr>
          <a:xfrm rot="169464">
            <a:off x="3430213" y="2355330"/>
            <a:ext cx="4566555" cy="22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Sniglet" panose="020B0604020202020204" charset="0"/>
              </a:rPr>
              <a:t>Test Automation</a:t>
            </a:r>
          </a:p>
          <a:p>
            <a:endParaRPr lang="en-US" sz="200" dirty="0">
              <a:solidFill>
                <a:schemeClr val="bg1"/>
              </a:solidFill>
              <a:highlight>
                <a:srgbClr val="0070C0"/>
              </a:highlight>
              <a:latin typeface="Sniglet" panose="020B0604020202020204" charset="0"/>
            </a:endParaRPr>
          </a:p>
          <a:p>
            <a:pPr marL="285750" indent="-285750">
              <a:spcBef>
                <a:spcPts val="600"/>
              </a:spcBef>
              <a:buFont typeface="Source Sans Pro" panose="020B0503030403020204" pitchFamily="34" charset="0"/>
              <a:buChar char="×"/>
            </a:pPr>
            <a:r>
              <a:rPr lang="en-US" b="1" dirty="0" err="1">
                <a:solidFill>
                  <a:srgbClr val="FF0000"/>
                </a:solidFill>
                <a:latin typeface="Sniglet" panose="020B0604020202020204" charset="0"/>
              </a:rPr>
              <a:t>asd</a:t>
            </a:r>
            <a:endParaRPr lang="en-US" sz="1200" dirty="0">
              <a:latin typeface="Sniglet" panose="020B0604020202020204" charset="0"/>
            </a:endParaRPr>
          </a:p>
          <a:p>
            <a:pPr marL="449263" lvl="2" indent="-196850">
              <a:spcBef>
                <a:spcPts val="600"/>
              </a:spcBef>
              <a:buFont typeface="Source Sans Pro" panose="020B0503030403020204" pitchFamily="34" charset="0"/>
              <a:buChar char="×"/>
            </a:pPr>
            <a:r>
              <a:rPr lang="en-US" sz="1200" dirty="0" err="1">
                <a:latin typeface="Sniglet" panose="020B0604020202020204" charset="0"/>
              </a:rPr>
              <a:t>asd</a:t>
            </a:r>
            <a:endParaRPr lang="en-US" sz="1200" dirty="0">
              <a:latin typeface="Sniglet" panose="020B0604020202020204" charset="0"/>
            </a:endParaRPr>
          </a:p>
          <a:p>
            <a:pPr marL="538163" indent="-195263">
              <a:spcBef>
                <a:spcPts val="600"/>
              </a:spcBef>
              <a:buFont typeface="Source Sans Pro" panose="020B0503030403020204" pitchFamily="34" charset="0"/>
              <a:buChar char="×"/>
            </a:pPr>
            <a:r>
              <a:rPr lang="en-US" sz="1200" dirty="0" err="1">
                <a:latin typeface="Sniglet" panose="020B0604020202020204" charset="0"/>
              </a:rPr>
              <a:t>asd</a:t>
            </a:r>
            <a:endParaRPr lang="en-US" sz="1200" dirty="0">
              <a:latin typeface="Sniglet" panose="020B0604020202020204" charset="0"/>
            </a:endParaRPr>
          </a:p>
          <a:p>
            <a:pPr marL="538163" indent="-195263">
              <a:spcBef>
                <a:spcPts val="600"/>
              </a:spcBef>
              <a:buFont typeface="Source Sans Pro" panose="020B0503030403020204" pitchFamily="34" charset="0"/>
              <a:buChar char="×"/>
            </a:pPr>
            <a:r>
              <a:rPr lang="en-US" sz="1200" dirty="0" err="1">
                <a:latin typeface="Sniglet" panose="020B0604020202020204" charset="0"/>
              </a:rPr>
              <a:t>asd</a:t>
            </a:r>
            <a:endParaRPr lang="en-US" sz="1200" dirty="0">
              <a:latin typeface="Sniglet" panose="020B0604020202020204" charset="0"/>
            </a:endParaRPr>
          </a:p>
          <a:p>
            <a:pPr marL="342900">
              <a:spcBef>
                <a:spcPts val="600"/>
              </a:spcBef>
            </a:pPr>
            <a:endParaRPr lang="en-US" sz="1200" dirty="0">
              <a:latin typeface="Sniglet" panose="020B0604020202020204" charset="0"/>
            </a:endParaRPr>
          </a:p>
          <a:p>
            <a:pPr marL="285750" indent="-285750">
              <a:spcBef>
                <a:spcPts val="600"/>
              </a:spcBef>
              <a:buFont typeface="Source Sans Pro" panose="020B0503030403020204" pitchFamily="34" charset="0"/>
              <a:buChar char="×"/>
            </a:pPr>
            <a:r>
              <a:rPr lang="en-US" sz="1200" b="1" dirty="0">
                <a:solidFill>
                  <a:srgbClr val="7030A0"/>
                </a:solidFill>
                <a:latin typeface="Sniglet" panose="020B0604020202020204" charset="0"/>
              </a:rPr>
              <a:t>xcv</a:t>
            </a:r>
            <a:endParaRPr lang="en-US" sz="1200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91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  <p:sndAc>
          <p:stSnd>
            <p:snd r:embed="rId2" name="page-flip-12.wav"/>
          </p:stSnd>
        </p:sndAc>
      </p:transition>
    </mc:Choice>
    <mc:Fallback xmlns="">
      <p:transition spd="slow">
        <p:fade/>
        <p:sndAc>
          <p:stSnd>
            <p:snd r:embed="rId6" name="page-flip-12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12 Points 3">
            <a:extLst>
              <a:ext uri="{FF2B5EF4-FFF2-40B4-BE49-F238E27FC236}">
                <a16:creationId xmlns:a16="http://schemas.microsoft.com/office/drawing/2014/main" id="{D2EC2AE0-BB5B-40E1-ABEA-D82860AA654D}"/>
              </a:ext>
            </a:extLst>
          </p:cNvPr>
          <p:cNvSpPr/>
          <p:nvPr/>
        </p:nvSpPr>
        <p:spPr>
          <a:xfrm>
            <a:off x="995073" y="31384"/>
            <a:ext cx="5182702" cy="4155688"/>
          </a:xfrm>
          <a:custGeom>
            <a:avLst/>
            <a:gdLst>
              <a:gd name="connsiteX0" fmla="*/ 0 w 5182702"/>
              <a:gd name="connsiteY0" fmla="*/ 2077844 h 4155688"/>
              <a:gd name="connsiteX1" fmla="*/ 371312 w 5182702"/>
              <a:gd name="connsiteY1" fmla="*/ 1868108 h 4155688"/>
              <a:gd name="connsiteX2" fmla="*/ 714061 w 5182702"/>
              <a:gd name="connsiteY2" fmla="*/ 1674505 h 4155688"/>
              <a:gd name="connsiteX3" fmla="*/ 530618 w 5182702"/>
              <a:gd name="connsiteY3" fmla="*/ 1356714 h 4155688"/>
              <a:gd name="connsiteX4" fmla="*/ 347175 w 5182702"/>
              <a:gd name="connsiteY4" fmla="*/ 1038922 h 4155688"/>
              <a:gd name="connsiteX5" fmla="*/ 799526 w 5182702"/>
              <a:gd name="connsiteY5" fmla="*/ 1006151 h 4155688"/>
              <a:gd name="connsiteX6" fmla="*/ 1217080 w 5182702"/>
              <a:gd name="connsiteY6" fmla="*/ 975901 h 4155688"/>
              <a:gd name="connsiteX7" fmla="*/ 1254806 w 5182702"/>
              <a:gd name="connsiteY7" fmla="*/ 641090 h 4155688"/>
              <a:gd name="connsiteX8" fmla="*/ 1295676 w 5182702"/>
              <a:gd name="connsiteY8" fmla="*/ 278378 h 4155688"/>
              <a:gd name="connsiteX9" fmla="*/ 1707858 w 5182702"/>
              <a:gd name="connsiteY9" fmla="*/ 431354 h 4155688"/>
              <a:gd name="connsiteX10" fmla="*/ 2088333 w 5182702"/>
              <a:gd name="connsiteY10" fmla="*/ 572562 h 4155688"/>
              <a:gd name="connsiteX11" fmla="*/ 2329782 w 5182702"/>
              <a:gd name="connsiteY11" fmla="*/ 297732 h 4155688"/>
              <a:gd name="connsiteX12" fmla="*/ 2591351 w 5182702"/>
              <a:gd name="connsiteY12" fmla="*/ 0 h 4155688"/>
              <a:gd name="connsiteX13" fmla="*/ 2847890 w 5182702"/>
              <a:gd name="connsiteY13" fmla="*/ 292007 h 4155688"/>
              <a:gd name="connsiteX14" fmla="*/ 3094369 w 5182702"/>
              <a:gd name="connsiteY14" fmla="*/ 572562 h 4155688"/>
              <a:gd name="connsiteX15" fmla="*/ 3466918 w 5182702"/>
              <a:gd name="connsiteY15" fmla="*/ 434296 h 4155688"/>
              <a:gd name="connsiteX16" fmla="*/ 3887027 w 5182702"/>
              <a:gd name="connsiteY16" fmla="*/ 278378 h 4155688"/>
              <a:gd name="connsiteX17" fmla="*/ 3924753 w 5182702"/>
              <a:gd name="connsiteY17" fmla="*/ 613189 h 4155688"/>
              <a:gd name="connsiteX18" fmla="*/ 3965622 w 5182702"/>
              <a:gd name="connsiteY18" fmla="*/ 975901 h 4155688"/>
              <a:gd name="connsiteX19" fmla="*/ 4400575 w 5182702"/>
              <a:gd name="connsiteY19" fmla="*/ 1007412 h 4155688"/>
              <a:gd name="connsiteX20" fmla="*/ 4835527 w 5182702"/>
              <a:gd name="connsiteY20" fmla="*/ 1038922 h 4155688"/>
              <a:gd name="connsiteX21" fmla="*/ 4659422 w 5182702"/>
              <a:gd name="connsiteY21" fmla="*/ 1344002 h 4155688"/>
              <a:gd name="connsiteX22" fmla="*/ 4468641 w 5182702"/>
              <a:gd name="connsiteY22" fmla="*/ 1674505 h 4155688"/>
              <a:gd name="connsiteX23" fmla="*/ 4804250 w 5182702"/>
              <a:gd name="connsiteY23" fmla="*/ 1864074 h 4155688"/>
              <a:gd name="connsiteX24" fmla="*/ 5182702 w 5182702"/>
              <a:gd name="connsiteY24" fmla="*/ 2077844 h 4155688"/>
              <a:gd name="connsiteX25" fmla="*/ 4818531 w 5182702"/>
              <a:gd name="connsiteY25" fmla="*/ 2283547 h 4155688"/>
              <a:gd name="connsiteX26" fmla="*/ 4468641 w 5182702"/>
              <a:gd name="connsiteY26" fmla="*/ 2481183 h 4155688"/>
              <a:gd name="connsiteX27" fmla="*/ 4644746 w 5182702"/>
              <a:gd name="connsiteY27" fmla="*/ 2786263 h 4155688"/>
              <a:gd name="connsiteX28" fmla="*/ 4835527 w 5182702"/>
              <a:gd name="connsiteY28" fmla="*/ 3116766 h 4155688"/>
              <a:gd name="connsiteX29" fmla="*/ 4391875 w 5182702"/>
              <a:gd name="connsiteY29" fmla="*/ 3148907 h 4155688"/>
              <a:gd name="connsiteX30" fmla="*/ 3965622 w 5182702"/>
              <a:gd name="connsiteY30" fmla="*/ 3179787 h 4155688"/>
              <a:gd name="connsiteX31" fmla="*/ 3927896 w 5182702"/>
              <a:gd name="connsiteY31" fmla="*/ 3514598 h 4155688"/>
              <a:gd name="connsiteX32" fmla="*/ 3887027 w 5182702"/>
              <a:gd name="connsiteY32" fmla="*/ 3877310 h 4155688"/>
              <a:gd name="connsiteX33" fmla="*/ 3506551 w 5182702"/>
              <a:gd name="connsiteY33" fmla="*/ 3736102 h 4155688"/>
              <a:gd name="connsiteX34" fmla="*/ 3094369 w 5182702"/>
              <a:gd name="connsiteY34" fmla="*/ 3583126 h 4155688"/>
              <a:gd name="connsiteX35" fmla="*/ 2842860 w 5182702"/>
              <a:gd name="connsiteY35" fmla="*/ 3869407 h 4155688"/>
              <a:gd name="connsiteX36" fmla="*/ 2591351 w 5182702"/>
              <a:gd name="connsiteY36" fmla="*/ 4155688 h 4155688"/>
              <a:gd name="connsiteX37" fmla="*/ 2349902 w 5182702"/>
              <a:gd name="connsiteY37" fmla="*/ 3880858 h 4155688"/>
              <a:gd name="connsiteX38" fmla="*/ 2088333 w 5182702"/>
              <a:gd name="connsiteY38" fmla="*/ 3583126 h 4155688"/>
              <a:gd name="connsiteX39" fmla="*/ 1676151 w 5182702"/>
              <a:gd name="connsiteY39" fmla="*/ 3736102 h 4155688"/>
              <a:gd name="connsiteX40" fmla="*/ 1295676 w 5182702"/>
              <a:gd name="connsiteY40" fmla="*/ 3877310 h 4155688"/>
              <a:gd name="connsiteX41" fmla="*/ 1255592 w 5182702"/>
              <a:gd name="connsiteY41" fmla="*/ 3521573 h 4155688"/>
              <a:gd name="connsiteX42" fmla="*/ 1217080 w 5182702"/>
              <a:gd name="connsiteY42" fmla="*/ 3179787 h 4155688"/>
              <a:gd name="connsiteX43" fmla="*/ 799526 w 5182702"/>
              <a:gd name="connsiteY43" fmla="*/ 3149537 h 4155688"/>
              <a:gd name="connsiteX44" fmla="*/ 347175 w 5182702"/>
              <a:gd name="connsiteY44" fmla="*/ 3116766 h 4155688"/>
              <a:gd name="connsiteX45" fmla="*/ 537956 w 5182702"/>
              <a:gd name="connsiteY45" fmla="*/ 2786263 h 4155688"/>
              <a:gd name="connsiteX46" fmla="*/ 714061 w 5182702"/>
              <a:gd name="connsiteY46" fmla="*/ 2481183 h 4155688"/>
              <a:gd name="connsiteX47" fmla="*/ 378452 w 5182702"/>
              <a:gd name="connsiteY47" fmla="*/ 2291614 h 4155688"/>
              <a:gd name="connsiteX48" fmla="*/ 0 w 5182702"/>
              <a:gd name="connsiteY48" fmla="*/ 2077844 h 415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182702" h="4155688" fill="none" extrusionOk="0">
                <a:moveTo>
                  <a:pt x="0" y="2077844"/>
                </a:moveTo>
                <a:cubicBezTo>
                  <a:pt x="108537" y="2026840"/>
                  <a:pt x="192354" y="1956581"/>
                  <a:pt x="371312" y="1868108"/>
                </a:cubicBezTo>
                <a:cubicBezTo>
                  <a:pt x="550270" y="1779635"/>
                  <a:pt x="557736" y="1757315"/>
                  <a:pt x="714061" y="1674505"/>
                </a:cubicBezTo>
                <a:cubicBezTo>
                  <a:pt x="660370" y="1586923"/>
                  <a:pt x="582070" y="1475181"/>
                  <a:pt x="530618" y="1356714"/>
                </a:cubicBezTo>
                <a:cubicBezTo>
                  <a:pt x="479166" y="1238247"/>
                  <a:pt x="434703" y="1195896"/>
                  <a:pt x="347175" y="1038922"/>
                </a:cubicBezTo>
                <a:cubicBezTo>
                  <a:pt x="560547" y="1004679"/>
                  <a:pt x="627085" y="1028497"/>
                  <a:pt x="799526" y="1006151"/>
                </a:cubicBezTo>
                <a:cubicBezTo>
                  <a:pt x="971967" y="983805"/>
                  <a:pt x="1009792" y="1009205"/>
                  <a:pt x="1217080" y="975901"/>
                </a:cubicBezTo>
                <a:cubicBezTo>
                  <a:pt x="1244441" y="879074"/>
                  <a:pt x="1254904" y="744841"/>
                  <a:pt x="1254806" y="641090"/>
                </a:cubicBezTo>
                <a:cubicBezTo>
                  <a:pt x="1254708" y="537339"/>
                  <a:pt x="1290559" y="402074"/>
                  <a:pt x="1295676" y="278378"/>
                </a:cubicBezTo>
                <a:cubicBezTo>
                  <a:pt x="1426269" y="308978"/>
                  <a:pt x="1513061" y="348657"/>
                  <a:pt x="1707858" y="431354"/>
                </a:cubicBezTo>
                <a:cubicBezTo>
                  <a:pt x="1902655" y="514051"/>
                  <a:pt x="1972752" y="533330"/>
                  <a:pt x="2088333" y="572562"/>
                </a:cubicBezTo>
                <a:cubicBezTo>
                  <a:pt x="2157761" y="482557"/>
                  <a:pt x="2231976" y="388239"/>
                  <a:pt x="2329782" y="297732"/>
                </a:cubicBezTo>
                <a:cubicBezTo>
                  <a:pt x="2427588" y="207225"/>
                  <a:pt x="2533963" y="94141"/>
                  <a:pt x="2591351" y="0"/>
                </a:cubicBezTo>
                <a:cubicBezTo>
                  <a:pt x="2707585" y="143096"/>
                  <a:pt x="2791224" y="198166"/>
                  <a:pt x="2847890" y="292007"/>
                </a:cubicBezTo>
                <a:cubicBezTo>
                  <a:pt x="2904556" y="385848"/>
                  <a:pt x="2986276" y="469134"/>
                  <a:pt x="3094369" y="572562"/>
                </a:cubicBezTo>
                <a:cubicBezTo>
                  <a:pt x="3232493" y="517711"/>
                  <a:pt x="3323872" y="505337"/>
                  <a:pt x="3466918" y="434296"/>
                </a:cubicBezTo>
                <a:cubicBezTo>
                  <a:pt x="3609964" y="363255"/>
                  <a:pt x="3743001" y="310005"/>
                  <a:pt x="3887027" y="278378"/>
                </a:cubicBezTo>
                <a:cubicBezTo>
                  <a:pt x="3894733" y="380665"/>
                  <a:pt x="3897101" y="479755"/>
                  <a:pt x="3924753" y="613189"/>
                </a:cubicBezTo>
                <a:cubicBezTo>
                  <a:pt x="3952405" y="746623"/>
                  <a:pt x="3962233" y="800921"/>
                  <a:pt x="3965622" y="975901"/>
                </a:cubicBezTo>
                <a:cubicBezTo>
                  <a:pt x="4138905" y="981931"/>
                  <a:pt x="4230783" y="1002535"/>
                  <a:pt x="4400575" y="1007412"/>
                </a:cubicBezTo>
                <a:cubicBezTo>
                  <a:pt x="4570367" y="1012289"/>
                  <a:pt x="4744370" y="1012939"/>
                  <a:pt x="4835527" y="1038922"/>
                </a:cubicBezTo>
                <a:cubicBezTo>
                  <a:pt x="4780689" y="1132685"/>
                  <a:pt x="4735122" y="1195666"/>
                  <a:pt x="4659422" y="1344002"/>
                </a:cubicBezTo>
                <a:cubicBezTo>
                  <a:pt x="4583722" y="1492338"/>
                  <a:pt x="4537131" y="1559891"/>
                  <a:pt x="4468641" y="1674505"/>
                </a:cubicBezTo>
                <a:cubicBezTo>
                  <a:pt x="4636368" y="1766753"/>
                  <a:pt x="4697513" y="1800891"/>
                  <a:pt x="4804250" y="1864074"/>
                </a:cubicBezTo>
                <a:cubicBezTo>
                  <a:pt x="4910987" y="1927257"/>
                  <a:pt x="5003857" y="1998816"/>
                  <a:pt x="5182702" y="2077844"/>
                </a:cubicBezTo>
                <a:cubicBezTo>
                  <a:pt x="5112803" y="2138611"/>
                  <a:pt x="4911827" y="2228945"/>
                  <a:pt x="4818531" y="2283547"/>
                </a:cubicBezTo>
                <a:cubicBezTo>
                  <a:pt x="4725235" y="2338149"/>
                  <a:pt x="4583610" y="2396138"/>
                  <a:pt x="4468641" y="2481183"/>
                </a:cubicBezTo>
                <a:cubicBezTo>
                  <a:pt x="4525191" y="2547923"/>
                  <a:pt x="4543641" y="2644351"/>
                  <a:pt x="4644746" y="2786263"/>
                </a:cubicBezTo>
                <a:cubicBezTo>
                  <a:pt x="4745851" y="2928175"/>
                  <a:pt x="4765204" y="2991705"/>
                  <a:pt x="4835527" y="3116766"/>
                </a:cubicBezTo>
                <a:cubicBezTo>
                  <a:pt x="4616698" y="3127889"/>
                  <a:pt x="4594918" y="3133225"/>
                  <a:pt x="4391875" y="3148907"/>
                </a:cubicBezTo>
                <a:cubicBezTo>
                  <a:pt x="4188832" y="3164589"/>
                  <a:pt x="4102294" y="3149335"/>
                  <a:pt x="3965622" y="3179787"/>
                </a:cubicBezTo>
                <a:cubicBezTo>
                  <a:pt x="3949458" y="3347176"/>
                  <a:pt x="3936702" y="3390853"/>
                  <a:pt x="3927896" y="3514598"/>
                </a:cubicBezTo>
                <a:cubicBezTo>
                  <a:pt x="3919090" y="3638343"/>
                  <a:pt x="3906659" y="3798750"/>
                  <a:pt x="3887027" y="3877310"/>
                </a:cubicBezTo>
                <a:cubicBezTo>
                  <a:pt x="3718532" y="3819868"/>
                  <a:pt x="3611626" y="3778008"/>
                  <a:pt x="3506551" y="3736102"/>
                </a:cubicBezTo>
                <a:cubicBezTo>
                  <a:pt x="3401476" y="3694196"/>
                  <a:pt x="3182897" y="3632778"/>
                  <a:pt x="3094369" y="3583126"/>
                </a:cubicBezTo>
                <a:cubicBezTo>
                  <a:pt x="2979679" y="3688519"/>
                  <a:pt x="2928520" y="3787022"/>
                  <a:pt x="2842860" y="3869407"/>
                </a:cubicBezTo>
                <a:cubicBezTo>
                  <a:pt x="2757200" y="3951792"/>
                  <a:pt x="2708198" y="4034890"/>
                  <a:pt x="2591351" y="4155688"/>
                </a:cubicBezTo>
                <a:cubicBezTo>
                  <a:pt x="2518907" y="4096319"/>
                  <a:pt x="2445054" y="3993121"/>
                  <a:pt x="2349902" y="3880858"/>
                </a:cubicBezTo>
                <a:cubicBezTo>
                  <a:pt x="2254750" y="3768595"/>
                  <a:pt x="2195060" y="3708785"/>
                  <a:pt x="2088333" y="3583126"/>
                </a:cubicBezTo>
                <a:cubicBezTo>
                  <a:pt x="1882592" y="3650827"/>
                  <a:pt x="1809804" y="3682948"/>
                  <a:pt x="1676151" y="3736102"/>
                </a:cubicBezTo>
                <a:cubicBezTo>
                  <a:pt x="1542498" y="3789256"/>
                  <a:pt x="1474896" y="3799600"/>
                  <a:pt x="1295676" y="3877310"/>
                </a:cubicBezTo>
                <a:cubicBezTo>
                  <a:pt x="1295128" y="3742142"/>
                  <a:pt x="1256970" y="3654286"/>
                  <a:pt x="1255592" y="3521573"/>
                </a:cubicBezTo>
                <a:cubicBezTo>
                  <a:pt x="1254214" y="3388860"/>
                  <a:pt x="1224597" y="3321073"/>
                  <a:pt x="1217080" y="3179787"/>
                </a:cubicBezTo>
                <a:cubicBezTo>
                  <a:pt x="1013260" y="3151128"/>
                  <a:pt x="917343" y="3140403"/>
                  <a:pt x="799526" y="3149537"/>
                </a:cubicBezTo>
                <a:cubicBezTo>
                  <a:pt x="681709" y="3158671"/>
                  <a:pt x="464847" y="3118106"/>
                  <a:pt x="347175" y="3116766"/>
                </a:cubicBezTo>
                <a:cubicBezTo>
                  <a:pt x="404460" y="2989453"/>
                  <a:pt x="467886" y="2883055"/>
                  <a:pt x="537956" y="2786263"/>
                </a:cubicBezTo>
                <a:cubicBezTo>
                  <a:pt x="608026" y="2689471"/>
                  <a:pt x="652735" y="2619780"/>
                  <a:pt x="714061" y="2481183"/>
                </a:cubicBezTo>
                <a:cubicBezTo>
                  <a:pt x="635887" y="2449574"/>
                  <a:pt x="451537" y="2328301"/>
                  <a:pt x="378452" y="2291614"/>
                </a:cubicBezTo>
                <a:cubicBezTo>
                  <a:pt x="305367" y="2254927"/>
                  <a:pt x="184699" y="2170720"/>
                  <a:pt x="0" y="2077844"/>
                </a:cubicBezTo>
                <a:close/>
              </a:path>
              <a:path w="5182702" h="4155688" stroke="0" extrusionOk="0">
                <a:moveTo>
                  <a:pt x="0" y="2077844"/>
                </a:moveTo>
                <a:cubicBezTo>
                  <a:pt x="111084" y="2004721"/>
                  <a:pt x="200113" y="1948066"/>
                  <a:pt x="371312" y="1868108"/>
                </a:cubicBezTo>
                <a:cubicBezTo>
                  <a:pt x="542511" y="1788150"/>
                  <a:pt x="559920" y="1761278"/>
                  <a:pt x="714061" y="1674505"/>
                </a:cubicBezTo>
                <a:cubicBezTo>
                  <a:pt x="664632" y="1576526"/>
                  <a:pt x="570677" y="1460760"/>
                  <a:pt x="534287" y="1363069"/>
                </a:cubicBezTo>
                <a:cubicBezTo>
                  <a:pt x="497897" y="1265378"/>
                  <a:pt x="399326" y="1140985"/>
                  <a:pt x="347175" y="1038922"/>
                </a:cubicBezTo>
                <a:cubicBezTo>
                  <a:pt x="550147" y="1034898"/>
                  <a:pt x="664514" y="1007429"/>
                  <a:pt x="782128" y="1007412"/>
                </a:cubicBezTo>
                <a:cubicBezTo>
                  <a:pt x="899742" y="1007395"/>
                  <a:pt x="1015301" y="995210"/>
                  <a:pt x="1217080" y="975901"/>
                </a:cubicBezTo>
                <a:cubicBezTo>
                  <a:pt x="1229777" y="859755"/>
                  <a:pt x="1251729" y="773857"/>
                  <a:pt x="1257950" y="613189"/>
                </a:cubicBezTo>
                <a:cubicBezTo>
                  <a:pt x="1264171" y="452521"/>
                  <a:pt x="1283417" y="352100"/>
                  <a:pt x="1295676" y="278378"/>
                </a:cubicBezTo>
                <a:cubicBezTo>
                  <a:pt x="1435690" y="346944"/>
                  <a:pt x="1543961" y="378506"/>
                  <a:pt x="1707858" y="431354"/>
                </a:cubicBezTo>
                <a:cubicBezTo>
                  <a:pt x="1871755" y="484202"/>
                  <a:pt x="1999909" y="560823"/>
                  <a:pt x="2088333" y="572562"/>
                </a:cubicBezTo>
                <a:cubicBezTo>
                  <a:pt x="2188899" y="437730"/>
                  <a:pt x="2275538" y="383496"/>
                  <a:pt x="2339842" y="286281"/>
                </a:cubicBezTo>
                <a:cubicBezTo>
                  <a:pt x="2404146" y="189066"/>
                  <a:pt x="2477909" y="152830"/>
                  <a:pt x="2591351" y="0"/>
                </a:cubicBezTo>
                <a:cubicBezTo>
                  <a:pt x="2661700" y="64746"/>
                  <a:pt x="2728829" y="146399"/>
                  <a:pt x="2842860" y="286281"/>
                </a:cubicBezTo>
                <a:cubicBezTo>
                  <a:pt x="2956891" y="426163"/>
                  <a:pt x="3001158" y="485741"/>
                  <a:pt x="3094369" y="572562"/>
                </a:cubicBezTo>
                <a:cubicBezTo>
                  <a:pt x="3211769" y="515999"/>
                  <a:pt x="3340449" y="471727"/>
                  <a:pt x="3490698" y="425470"/>
                </a:cubicBezTo>
                <a:cubicBezTo>
                  <a:pt x="3640947" y="379213"/>
                  <a:pt x="3743570" y="353350"/>
                  <a:pt x="3887027" y="278378"/>
                </a:cubicBezTo>
                <a:cubicBezTo>
                  <a:pt x="3891900" y="408480"/>
                  <a:pt x="3922383" y="457667"/>
                  <a:pt x="3926325" y="627140"/>
                </a:cubicBezTo>
                <a:cubicBezTo>
                  <a:pt x="3930267" y="796613"/>
                  <a:pt x="3945734" y="896104"/>
                  <a:pt x="3965622" y="975901"/>
                </a:cubicBezTo>
                <a:cubicBezTo>
                  <a:pt x="4066182" y="971703"/>
                  <a:pt x="4188084" y="1005212"/>
                  <a:pt x="4383176" y="1006151"/>
                </a:cubicBezTo>
                <a:cubicBezTo>
                  <a:pt x="4578268" y="1007090"/>
                  <a:pt x="4656376" y="1016022"/>
                  <a:pt x="4835527" y="1038922"/>
                </a:cubicBezTo>
                <a:cubicBezTo>
                  <a:pt x="4768503" y="1148722"/>
                  <a:pt x="4711076" y="1276414"/>
                  <a:pt x="4644746" y="1369425"/>
                </a:cubicBezTo>
                <a:cubicBezTo>
                  <a:pt x="4578417" y="1462436"/>
                  <a:pt x="4516132" y="1570099"/>
                  <a:pt x="4468641" y="1674505"/>
                </a:cubicBezTo>
                <a:cubicBezTo>
                  <a:pt x="4552736" y="1729704"/>
                  <a:pt x="4672837" y="1805916"/>
                  <a:pt x="4811390" y="1868108"/>
                </a:cubicBezTo>
                <a:cubicBezTo>
                  <a:pt x="4949943" y="1930300"/>
                  <a:pt x="5037444" y="1998126"/>
                  <a:pt x="5182702" y="2077844"/>
                </a:cubicBezTo>
                <a:cubicBezTo>
                  <a:pt x="5056846" y="2168831"/>
                  <a:pt x="4911594" y="2233520"/>
                  <a:pt x="4811390" y="2287580"/>
                </a:cubicBezTo>
                <a:cubicBezTo>
                  <a:pt x="4711186" y="2341640"/>
                  <a:pt x="4565389" y="2419179"/>
                  <a:pt x="4468641" y="2481183"/>
                </a:cubicBezTo>
                <a:cubicBezTo>
                  <a:pt x="4515126" y="2573222"/>
                  <a:pt x="4557984" y="2672512"/>
                  <a:pt x="4652084" y="2798975"/>
                </a:cubicBezTo>
                <a:cubicBezTo>
                  <a:pt x="4746185" y="2925438"/>
                  <a:pt x="4764954" y="3012643"/>
                  <a:pt x="4835527" y="3116766"/>
                </a:cubicBezTo>
                <a:cubicBezTo>
                  <a:pt x="4705118" y="3112962"/>
                  <a:pt x="4500286" y="3155394"/>
                  <a:pt x="4400575" y="3148277"/>
                </a:cubicBezTo>
                <a:cubicBezTo>
                  <a:pt x="4300864" y="3141160"/>
                  <a:pt x="4098291" y="3178765"/>
                  <a:pt x="3965622" y="3179787"/>
                </a:cubicBezTo>
                <a:cubicBezTo>
                  <a:pt x="3952699" y="3334330"/>
                  <a:pt x="3952293" y="3361712"/>
                  <a:pt x="3928682" y="3507623"/>
                </a:cubicBezTo>
                <a:cubicBezTo>
                  <a:pt x="3905071" y="3653534"/>
                  <a:pt x="3893211" y="3796340"/>
                  <a:pt x="3887027" y="3877310"/>
                </a:cubicBezTo>
                <a:cubicBezTo>
                  <a:pt x="3714937" y="3818662"/>
                  <a:pt x="3640716" y="3800749"/>
                  <a:pt x="3506551" y="3736102"/>
                </a:cubicBezTo>
                <a:cubicBezTo>
                  <a:pt x="3372386" y="3671454"/>
                  <a:pt x="3233319" y="3625580"/>
                  <a:pt x="3094369" y="3583126"/>
                </a:cubicBezTo>
                <a:cubicBezTo>
                  <a:pt x="3018501" y="3695712"/>
                  <a:pt x="2939073" y="3739181"/>
                  <a:pt x="2832800" y="3880858"/>
                </a:cubicBezTo>
                <a:cubicBezTo>
                  <a:pt x="2726526" y="4022535"/>
                  <a:pt x="2695105" y="4029471"/>
                  <a:pt x="2591351" y="4155688"/>
                </a:cubicBezTo>
                <a:cubicBezTo>
                  <a:pt x="2501590" y="4042161"/>
                  <a:pt x="2410948" y="3977038"/>
                  <a:pt x="2329782" y="3857956"/>
                </a:cubicBezTo>
                <a:cubicBezTo>
                  <a:pt x="2248616" y="3738874"/>
                  <a:pt x="2141588" y="3662212"/>
                  <a:pt x="2088333" y="3583126"/>
                </a:cubicBezTo>
                <a:cubicBezTo>
                  <a:pt x="1993313" y="3621995"/>
                  <a:pt x="1801985" y="3692891"/>
                  <a:pt x="1676151" y="3736102"/>
                </a:cubicBezTo>
                <a:cubicBezTo>
                  <a:pt x="1550317" y="3779313"/>
                  <a:pt x="1408645" y="3834020"/>
                  <a:pt x="1295676" y="3877310"/>
                </a:cubicBezTo>
                <a:cubicBezTo>
                  <a:pt x="1275957" y="3703517"/>
                  <a:pt x="1264412" y="3602577"/>
                  <a:pt x="1256378" y="3528549"/>
                </a:cubicBezTo>
                <a:cubicBezTo>
                  <a:pt x="1248344" y="3454521"/>
                  <a:pt x="1234242" y="3276027"/>
                  <a:pt x="1217080" y="3179787"/>
                </a:cubicBezTo>
                <a:cubicBezTo>
                  <a:pt x="1109458" y="3174795"/>
                  <a:pt x="967668" y="3177142"/>
                  <a:pt x="790827" y="3148907"/>
                </a:cubicBezTo>
                <a:cubicBezTo>
                  <a:pt x="613986" y="3120672"/>
                  <a:pt x="457956" y="3118366"/>
                  <a:pt x="347175" y="3116766"/>
                </a:cubicBezTo>
                <a:cubicBezTo>
                  <a:pt x="396409" y="2997260"/>
                  <a:pt x="463806" y="2940980"/>
                  <a:pt x="519611" y="2818042"/>
                </a:cubicBezTo>
                <a:cubicBezTo>
                  <a:pt x="575417" y="2695105"/>
                  <a:pt x="650308" y="2573328"/>
                  <a:pt x="714061" y="2481183"/>
                </a:cubicBezTo>
                <a:cubicBezTo>
                  <a:pt x="646513" y="2427849"/>
                  <a:pt x="529722" y="2398640"/>
                  <a:pt x="371312" y="2287580"/>
                </a:cubicBezTo>
                <a:cubicBezTo>
                  <a:pt x="212902" y="2176520"/>
                  <a:pt x="155167" y="2160351"/>
                  <a:pt x="0" y="2077844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97720055">
                  <a:prstGeom prst="star12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61BEF3A5-5E20-4EAC-AA25-2998AAF2F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0467" y="2037868"/>
            <a:ext cx="1032508" cy="12313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8" name="Google Shape;158;p21"/>
          <p:cNvSpPr txBox="1">
            <a:spLocks noGrp="1"/>
          </p:cNvSpPr>
          <p:nvPr>
            <p:ph type="title" idx="4294967295"/>
          </p:nvPr>
        </p:nvSpPr>
        <p:spPr>
          <a:xfrm>
            <a:off x="1734073" y="764577"/>
            <a:ext cx="3834102" cy="1344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dirty="0">
                <a:solidFill>
                  <a:schemeClr val="tx1"/>
                </a:solidFill>
              </a:rPr>
              <a:t>TECH NEWS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45DD59-27A0-4344-B205-A4AFC08396AD}"/>
              </a:ext>
            </a:extLst>
          </p:cNvPr>
          <p:cNvSpPr/>
          <p:nvPr/>
        </p:nvSpPr>
        <p:spPr>
          <a:xfrm>
            <a:off x="1353014" y="2256078"/>
            <a:ext cx="36947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mic andy" panose="02000500000000000000" pitchFamily="2" charset="0"/>
              </a:rPr>
              <a:t> red outfit, White eyes ?</a:t>
            </a:r>
          </a:p>
          <a:p>
            <a:pPr algn="ctr"/>
            <a:r>
              <a:rPr lang="en-US" sz="2800" dirty="0">
                <a:latin typeface="comic andy" panose="02000500000000000000" pitchFamily="2" charset="0"/>
              </a:rPr>
              <a:t>That’s copyright infringement</a:t>
            </a:r>
          </a:p>
          <a:p>
            <a:pPr algn="ctr"/>
            <a:r>
              <a:rPr lang="en-US" sz="2800" dirty="0">
                <a:latin typeface="comic andy" panose="02000500000000000000" pitchFamily="2" charset="0"/>
              </a:rPr>
              <a:t>Pal !!!</a:t>
            </a:r>
          </a:p>
        </p:txBody>
      </p:sp>
    </p:spTree>
    <p:extLst>
      <p:ext uri="{BB962C8B-B14F-4D97-AF65-F5344CB8AC3E}">
        <p14:creationId xmlns:p14="http://schemas.microsoft.com/office/powerpoint/2010/main" val="472515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>
      <p:transition spd="med">
        <p:fade/>
        <p:sndAc>
          <p:stSnd>
            <p:snd r:embed="rId3" name="page-flip-12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8B4B0-D83D-41FA-A29D-CF383A4CFB42}"/>
              </a:ext>
            </a:extLst>
          </p:cNvPr>
          <p:cNvSpPr txBox="1"/>
          <p:nvPr/>
        </p:nvSpPr>
        <p:spPr>
          <a:xfrm>
            <a:off x="5471160" y="746760"/>
            <a:ext cx="367284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Adam Warren pro" panose="02000000000000000000" pitchFamily="2" charset="0"/>
              </a:rPr>
              <a:t>Update</a:t>
            </a:r>
            <a:endParaRPr lang="en-ZA" sz="5400" b="1" dirty="0">
              <a:ln w="2857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latin typeface="Adam Warren pr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B0F83-0F38-458D-961B-16F7561637A1}"/>
              </a:ext>
            </a:extLst>
          </p:cNvPr>
          <p:cNvSpPr/>
          <p:nvPr/>
        </p:nvSpPr>
        <p:spPr>
          <a:xfrm>
            <a:off x="4178468" y="224135"/>
            <a:ext cx="3830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Adam Warren pro" panose="02000000000000000000" pitchFamily="2" charset="0"/>
              </a:rPr>
              <a:t>Manager’s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0FEA0-53BF-4FBA-89C5-CA46953CA247}"/>
              </a:ext>
            </a:extLst>
          </p:cNvPr>
          <p:cNvSpPr/>
          <p:nvPr/>
        </p:nvSpPr>
        <p:spPr>
          <a:xfrm>
            <a:off x="4572000" y="2428686"/>
            <a:ext cx="116570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am Warren pro" panose="02000000000000000000" pitchFamily="2" charset="0"/>
              </a:rPr>
              <a:t>Keep It real</a:t>
            </a:r>
            <a:endParaRPr lang="en-ZA" sz="1200" dirty="0">
              <a:solidFill>
                <a:schemeClr val="tx1"/>
              </a:solidFill>
              <a:latin typeface="Adam Warren pr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A6F0D2-2EC2-4A3C-B08F-4CE50B216056}"/>
              </a:ext>
            </a:extLst>
          </p:cNvPr>
          <p:cNvSpPr/>
          <p:nvPr/>
        </p:nvSpPr>
        <p:spPr>
          <a:xfrm>
            <a:off x="3456760" y="3407410"/>
            <a:ext cx="143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am Warren pro" panose="02000000000000000000" pitchFamily="2" charset="0"/>
              </a:rPr>
              <a:t>Think like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dam Warren pro" panose="02000000000000000000" pitchFamily="2" charset="0"/>
              </a:rPr>
              <a:t>entrepreneurs</a:t>
            </a:r>
            <a:endParaRPr lang="en-ZA" sz="1200" dirty="0">
              <a:solidFill>
                <a:schemeClr val="tx1"/>
              </a:solidFill>
              <a:latin typeface="Adam Warren pr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CF31B3-0BB4-410F-AF9F-356AF96506FC}"/>
              </a:ext>
            </a:extLst>
          </p:cNvPr>
          <p:cNvSpPr/>
          <p:nvPr/>
        </p:nvSpPr>
        <p:spPr>
          <a:xfrm>
            <a:off x="3997624" y="4356239"/>
            <a:ext cx="14302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am Warren pro" panose="02000000000000000000" pitchFamily="2" charset="0"/>
              </a:rPr>
              <a:t>Wow Customers</a:t>
            </a:r>
            <a:endParaRPr lang="en-ZA" sz="1200" dirty="0">
              <a:solidFill>
                <a:schemeClr val="tx1"/>
              </a:solidFill>
              <a:latin typeface="Adam Warren pr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462C18-79A9-469A-8D02-9BB961D55D25}"/>
              </a:ext>
            </a:extLst>
          </p:cNvPr>
          <p:cNvSpPr/>
          <p:nvPr/>
        </p:nvSpPr>
        <p:spPr>
          <a:xfrm>
            <a:off x="6932520" y="2896046"/>
            <a:ext cx="125066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am Warren pro" panose="02000000000000000000" pitchFamily="2" charset="0"/>
              </a:rPr>
              <a:t>Play as a Team</a:t>
            </a:r>
            <a:endParaRPr lang="en-ZA" sz="1200" dirty="0">
              <a:solidFill>
                <a:schemeClr val="tx1"/>
              </a:solidFill>
              <a:latin typeface="Adam Warren pr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29F2D5-CD5E-45D8-93C8-C3B96341B566}"/>
              </a:ext>
            </a:extLst>
          </p:cNvPr>
          <p:cNvSpPr/>
          <p:nvPr/>
        </p:nvSpPr>
        <p:spPr>
          <a:xfrm>
            <a:off x="6543154" y="3822907"/>
            <a:ext cx="146546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am Warren pro" panose="02000000000000000000" pitchFamily="2" charset="0"/>
              </a:rPr>
              <a:t>Keep Innovating</a:t>
            </a:r>
            <a:endParaRPr lang="en-ZA" sz="1200" dirty="0">
              <a:solidFill>
                <a:schemeClr val="tx1"/>
              </a:solidFill>
              <a:latin typeface="Adam Warren pr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CA046-9E63-4D07-9145-58735C9DE881}"/>
              </a:ext>
            </a:extLst>
          </p:cNvPr>
          <p:cNvSpPr/>
          <p:nvPr/>
        </p:nvSpPr>
        <p:spPr>
          <a:xfrm>
            <a:off x="5602188" y="3658562"/>
            <a:ext cx="5547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am Warren pro" panose="02000000000000000000" pitchFamily="2" charset="0"/>
              </a:rPr>
              <a:t>Raise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dam Warren pro" panose="02000000000000000000" pitchFamily="2" charset="0"/>
              </a:rPr>
              <a:t>the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dam Warren pro" panose="02000000000000000000" pitchFamily="2" charset="0"/>
              </a:rPr>
              <a:t>bar</a:t>
            </a:r>
            <a:endParaRPr lang="en-ZA" sz="1200" dirty="0">
              <a:solidFill>
                <a:schemeClr val="tx1"/>
              </a:solidFill>
              <a:latin typeface="Adam Warren pro" panose="02000000000000000000" pitchFamily="2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887E9DF-D22E-4564-9C52-E082D90300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1338" y1="53982" x2="21127" y2="57876"/>
                        <a14:foregroundMark x1="21127" y1="57876" x2="17606" y2="55575"/>
                      </a14:backgroundRemoval>
                    </a14:imgEffect>
                  </a14:imgLayer>
                </a14:imgProps>
              </a:ext>
            </a:extLst>
          </a:blip>
          <a:srcRect l="12436" t="19706" r="11231" b="13391"/>
          <a:stretch/>
        </p:blipFill>
        <p:spPr>
          <a:xfrm flipH="1">
            <a:off x="1327098" y="3586479"/>
            <a:ext cx="1810107" cy="15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2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7" name="page-flip-12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F4FAC68-64A2-412C-8781-A97F2E3CF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587" y="-1"/>
            <a:ext cx="5015413" cy="5143452"/>
          </a:xfrm>
          <a:prstGeom prst="rect">
            <a:avLst/>
          </a:prstGeom>
        </p:spPr>
      </p:pic>
      <p:sp>
        <p:nvSpPr>
          <p:cNvPr id="276" name="Google Shape;276;p34"/>
          <p:cNvSpPr txBox="1">
            <a:spLocks noGrp="1"/>
          </p:cNvSpPr>
          <p:nvPr>
            <p:ph type="ctrTitle" idx="4294967295"/>
          </p:nvPr>
        </p:nvSpPr>
        <p:spPr>
          <a:xfrm>
            <a:off x="4120073" y="4519960"/>
            <a:ext cx="5015413" cy="605965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4000" b="1" dirty="0">
                <a:solidFill>
                  <a:srgbClr val="FFFFFF"/>
                </a:solidFill>
              </a:rPr>
              <a:t>KARAOKE </a:t>
            </a:r>
            <a:endParaRPr sz="4000" b="1" dirty="0">
              <a:solidFill>
                <a:srgbClr val="FFFFFF"/>
              </a:solidFill>
            </a:endParaRPr>
          </a:p>
        </p:txBody>
      </p:sp>
      <p:sp>
        <p:nvSpPr>
          <p:cNvPr id="280" name="Google Shape;28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Picture 3" descr="A picture containing person, person, motorcycle, holding&#10;&#10;Description automatically generated">
            <a:extLst>
              <a:ext uri="{FF2B5EF4-FFF2-40B4-BE49-F238E27FC236}">
                <a16:creationId xmlns:a16="http://schemas.microsoft.com/office/drawing/2014/main" id="{B991278D-39BB-438D-9CB9-82B3896CB8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1"/>
          <a:stretch/>
        </p:blipFill>
        <p:spPr>
          <a:xfrm>
            <a:off x="7436" y="-49"/>
            <a:ext cx="4024509" cy="5143500"/>
          </a:xfrm>
          <a:prstGeom prst="rect">
            <a:avLst/>
          </a:prstGeom>
        </p:spPr>
      </p:pic>
      <p:sp>
        <p:nvSpPr>
          <p:cNvPr id="278" name="Google Shape;278;p34"/>
          <p:cNvSpPr/>
          <p:nvPr/>
        </p:nvSpPr>
        <p:spPr>
          <a:xfrm>
            <a:off x="4283311" y="4003445"/>
            <a:ext cx="1154873" cy="1040780"/>
          </a:xfrm>
          <a:prstGeom prst="wedgeEllipseCallout">
            <a:avLst>
              <a:gd name="adj1" fmla="val 73785"/>
              <a:gd name="adj2" fmla="val 152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>
            <a:hlinkClick r:id="rId6"/>
          </p:cNvPr>
          <p:cNvSpPr/>
          <p:nvPr/>
        </p:nvSpPr>
        <p:spPr>
          <a:xfrm>
            <a:off x="4464692" y="4125923"/>
            <a:ext cx="792110" cy="753022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7" name="page-flip-12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824745" y="1619250"/>
            <a:ext cx="952500" cy="95250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37" name="Oval 36"/>
          <p:cNvSpPr/>
          <p:nvPr/>
        </p:nvSpPr>
        <p:spPr>
          <a:xfrm>
            <a:off x="3905250" y="1619250"/>
            <a:ext cx="1809750" cy="180975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38" name="Oval 37"/>
          <p:cNvSpPr/>
          <p:nvPr/>
        </p:nvSpPr>
        <p:spPr>
          <a:xfrm>
            <a:off x="1217083" y="619125"/>
            <a:ext cx="3238500" cy="323850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39" name="Oval 38"/>
          <p:cNvSpPr/>
          <p:nvPr/>
        </p:nvSpPr>
        <p:spPr>
          <a:xfrm>
            <a:off x="7667625" y="317500"/>
            <a:ext cx="1333500" cy="133350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0" name="Oval 39"/>
          <p:cNvSpPr/>
          <p:nvPr/>
        </p:nvSpPr>
        <p:spPr>
          <a:xfrm>
            <a:off x="7286625" y="3333750"/>
            <a:ext cx="1619250" cy="161925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1" name="Oval 40"/>
          <p:cNvSpPr/>
          <p:nvPr/>
        </p:nvSpPr>
        <p:spPr>
          <a:xfrm>
            <a:off x="3905250" y="-539751"/>
            <a:ext cx="5693834" cy="5693834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2" name="Oval 41"/>
          <p:cNvSpPr/>
          <p:nvPr/>
        </p:nvSpPr>
        <p:spPr>
          <a:xfrm>
            <a:off x="-714375" y="-95250"/>
            <a:ext cx="5662084" cy="5662084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4" name="TextBox 43"/>
          <p:cNvSpPr txBox="1"/>
          <p:nvPr/>
        </p:nvSpPr>
        <p:spPr>
          <a:xfrm>
            <a:off x="1447568" y="866170"/>
            <a:ext cx="42030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spc="-188" dirty="0">
                <a:solidFill>
                  <a:srgbClr val="FFD766"/>
                </a:solidFill>
                <a:latin typeface="Adam Warren pro" panose="02000000000000000000" pitchFamily="2" charset="0"/>
                <a:cs typeface="Amatic SC" panose="020B0604020202020204" charset="-79"/>
              </a:rPr>
              <a:t>COMMS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71106" y="2152045"/>
            <a:ext cx="50220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spc="-188" dirty="0">
                <a:solidFill>
                  <a:srgbClr val="FFD766"/>
                </a:solidFill>
                <a:latin typeface="Adam Warren pro" panose="02000000000000000000" pitchFamily="2" charset="0"/>
                <a:cs typeface="Amatic SC" panose="020B0604020202020204" charset="-79"/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396635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7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decel="10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7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7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decel="100000" fill="hold" grpId="1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7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decel="10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7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decel="100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7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4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7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decel="10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7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7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decel="100000" fill="hold" grpId="1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7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decel="10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7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decel="100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7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4" grpId="0"/>
          <p:bldP spid="4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2681323">
            <a:off x="3454672" y="1454422"/>
            <a:ext cx="2234656" cy="2234656"/>
          </a:xfrm>
          <a:prstGeom prst="rect">
            <a:avLst/>
          </a:prstGeom>
          <a:solidFill>
            <a:srgbClr val="1F1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5" name="Rectangle 44"/>
          <p:cNvSpPr/>
          <p:nvPr/>
        </p:nvSpPr>
        <p:spPr>
          <a:xfrm rot="2681323">
            <a:off x="3464878" y="1454421"/>
            <a:ext cx="2234656" cy="2234656"/>
          </a:xfrm>
          <a:prstGeom prst="rect">
            <a:avLst/>
          </a:prstGeom>
          <a:solidFill>
            <a:srgbClr val="FF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8" name="Rectangle 47"/>
          <p:cNvSpPr/>
          <p:nvPr/>
        </p:nvSpPr>
        <p:spPr>
          <a:xfrm rot="2681323">
            <a:off x="3384560" y="1382608"/>
            <a:ext cx="2378283" cy="2378283"/>
          </a:xfrm>
          <a:prstGeom prst="rect">
            <a:avLst/>
          </a:prstGeom>
          <a:solidFill>
            <a:srgbClr val="1F1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6" name="Rectangle 45"/>
          <p:cNvSpPr/>
          <p:nvPr/>
        </p:nvSpPr>
        <p:spPr>
          <a:xfrm rot="2681323">
            <a:off x="3825239" y="1816482"/>
            <a:ext cx="1496924" cy="1496924"/>
          </a:xfrm>
          <a:prstGeom prst="rect">
            <a:avLst/>
          </a:prstGeom>
          <a:solidFill>
            <a:srgbClr val="FF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7" name="Rectangle 46"/>
          <p:cNvSpPr/>
          <p:nvPr/>
        </p:nvSpPr>
        <p:spPr>
          <a:xfrm rot="2681323">
            <a:off x="3825239" y="1816482"/>
            <a:ext cx="1496924" cy="1496924"/>
          </a:xfrm>
          <a:prstGeom prst="rect">
            <a:avLst/>
          </a:prstGeom>
          <a:solidFill>
            <a:srgbClr val="1F1524"/>
          </a:solidFill>
          <a:ln w="38100">
            <a:solidFill>
              <a:srgbClr val="1F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8" name="TextBox 7"/>
          <p:cNvSpPr txBox="1"/>
          <p:nvPr/>
        </p:nvSpPr>
        <p:spPr>
          <a:xfrm>
            <a:off x="2240658" y="1785979"/>
            <a:ext cx="46626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-188" dirty="0">
                <a:solidFill>
                  <a:srgbClr val="FF5C5E"/>
                </a:solidFill>
                <a:latin typeface="Adam Warren pro" panose="02000000000000000000" pitchFamily="2" charset="0"/>
                <a:cs typeface="Amatic SC" panose="020B0604020202020204" charset="-79"/>
              </a:rPr>
              <a:t>AUGUST 2020</a:t>
            </a:r>
          </a:p>
        </p:txBody>
      </p:sp>
    </p:spTree>
    <p:extLst>
      <p:ext uri="{BB962C8B-B14F-4D97-AF65-F5344CB8AC3E}">
        <p14:creationId xmlns:p14="http://schemas.microsoft.com/office/powerpoint/2010/main" val="7046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3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25000" decel="75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ccel="26316" decel="73684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2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650000" y="6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80952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952">
                                          <p:cBhvr additive="base">
                                            <p:cTn id="37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952">
                                          <p:cBhvr additive="base">
                                            <p:cTn id="38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45" grpId="0" animBg="1"/>
          <p:bldP spid="45" grpId="1" animBg="1"/>
          <p:bldP spid="48" grpId="0" animBg="1"/>
          <p:bldP spid="48" grpId="1" animBg="1"/>
          <p:bldP spid="46" grpId="0" animBg="1"/>
          <p:bldP spid="46" grpId="1" animBg="1"/>
          <p:bldP spid="47" grpId="0" animBg="1"/>
          <p:bldP spid="47" grpId="1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3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25000" decel="75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ccel="26316" decel="73684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2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650000" y="6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45" grpId="0" animBg="1"/>
          <p:bldP spid="45" grpId="1" animBg="1"/>
          <p:bldP spid="48" grpId="0" animBg="1"/>
          <p:bldP spid="48" grpId="1" animBg="1"/>
          <p:bldP spid="46" grpId="0" animBg="1"/>
          <p:bldP spid="46" grpId="1" animBg="1"/>
          <p:bldP spid="47" grpId="0" animBg="1"/>
          <p:bldP spid="47" grpId="1" animBg="1"/>
          <p:bldP spid="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116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 idx="4294967295"/>
          </p:nvPr>
        </p:nvSpPr>
        <p:spPr>
          <a:xfrm>
            <a:off x="2927822" y="1653578"/>
            <a:ext cx="1795060" cy="19887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dirty="0"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ICT </a:t>
            </a:r>
            <a:endParaRPr sz="10400" dirty="0">
              <a:solidFill>
                <a:srgbClr val="FFFF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4294967295"/>
          </p:nvPr>
        </p:nvSpPr>
        <p:spPr>
          <a:xfrm>
            <a:off x="0" y="4570094"/>
            <a:ext cx="2996025" cy="5733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HOST: ATISH BHANA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7331619" y="1573619"/>
            <a:ext cx="369415" cy="35722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AD9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C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6821881" y="488739"/>
            <a:ext cx="983354" cy="983618"/>
            <a:chOff x="6654650" y="3665275"/>
            <a:chExt cx="409100" cy="4091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6" name="Google Shape;116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BC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BC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18" name="Google Shape;118;p17"/>
          <p:cNvGrpSpPr/>
          <p:nvPr/>
        </p:nvGrpSpPr>
        <p:grpSpPr>
          <a:xfrm rot="324429">
            <a:off x="-1304551" y="5172664"/>
            <a:ext cx="649666" cy="649742"/>
            <a:chOff x="570875" y="4322250"/>
            <a:chExt cx="443300" cy="4433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9" name="Google Shape;119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BC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BC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BC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BC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23" name="Google Shape;123;p17"/>
          <p:cNvSpPr/>
          <p:nvPr/>
        </p:nvSpPr>
        <p:spPr>
          <a:xfrm rot="2466625">
            <a:off x="5369636" y="228608"/>
            <a:ext cx="454795" cy="46225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AD9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C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4" name="Google Shape;124;p17"/>
          <p:cNvSpPr/>
          <p:nvPr/>
        </p:nvSpPr>
        <p:spPr>
          <a:xfrm rot="19990880">
            <a:off x="6153294" y="672668"/>
            <a:ext cx="407804" cy="39410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C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5" name="Google Shape;125;p17"/>
          <p:cNvSpPr/>
          <p:nvPr/>
        </p:nvSpPr>
        <p:spPr>
          <a:xfrm rot="2926137">
            <a:off x="8128080" y="987058"/>
            <a:ext cx="338992" cy="3057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C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6" name="Google Shape;126;p17"/>
          <p:cNvSpPr/>
          <p:nvPr/>
        </p:nvSpPr>
        <p:spPr>
          <a:xfrm rot="19991060">
            <a:off x="6870640" y="210942"/>
            <a:ext cx="297872" cy="2871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AD9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BC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3777028" y="3532803"/>
            <a:ext cx="4835952" cy="12457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38100" cap="flat" cmpd="sng">
                  <a:solidFill>
                    <a:srgbClr val="FFFFFF"/>
                  </a:solidFill>
                  <a:prstDash val="solid"/>
                  <a:miter lim="8000"/>
                  <a:headEnd type="none" w="sm" len="sm"/>
                  <a:tailEnd type="none" w="sm" len="sm"/>
                </a:ln>
                <a:solidFill>
                  <a:srgbClr val="001936">
                    <a:alpha val="2192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angers"/>
              </a:rPr>
              <a:t>AUGUST 2020</a:t>
            </a:r>
            <a:endParaRPr b="0" i="0" dirty="0">
              <a:ln w="381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  <a:solidFill>
                <a:srgbClr val="001936">
                  <a:alpha val="21920"/>
                </a:srgb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Bangers"/>
            </a:endParaRPr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9" name="Google Shape;86;p13">
            <a:extLst>
              <a:ext uri="{FF2B5EF4-FFF2-40B4-BE49-F238E27FC236}">
                <a16:creationId xmlns:a16="http://schemas.microsoft.com/office/drawing/2014/main" id="{908DC7C3-7164-4F37-8D3F-2D9666F38347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166799" y="136077"/>
            <a:ext cx="2457084" cy="2274942"/>
          </a:xfrm>
          <a:prstGeom prst="wedgeEllipseCallout">
            <a:avLst>
              <a:gd name="adj1" fmla="val 55206"/>
              <a:gd name="adj2" fmla="val 44661"/>
            </a:avLst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Google Shape;112;p17">
            <a:extLst>
              <a:ext uri="{FF2B5EF4-FFF2-40B4-BE49-F238E27FC236}">
                <a16:creationId xmlns:a16="http://schemas.microsoft.com/office/drawing/2014/main" id="{F88279D7-DD09-4886-8E4E-BEE3CC4EBD79}"/>
              </a:ext>
            </a:extLst>
          </p:cNvPr>
          <p:cNvSpPr txBox="1">
            <a:spLocks/>
          </p:cNvSpPr>
          <p:nvPr/>
        </p:nvSpPr>
        <p:spPr>
          <a:xfrm>
            <a:off x="4547486" y="2109225"/>
            <a:ext cx="3619419" cy="152779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10400" dirty="0"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COMMS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862445-82A9-458D-A81D-2A70B4CE8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624" y="3535768"/>
            <a:ext cx="1211859" cy="1607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7" presetClass="emph" presetSubtype="0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fill="remove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mph" presetSubtype="0" fill="remove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fill="remove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autoRev="1" fill="remov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25000" decel="75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94444E-6 2.83951E-6 L 0.78629 -0.75556 " pathEditMode="relative" rAng="0" ptsTypes="AA">
                                      <p:cBhvr>
                                        <p:cTn id="48" dur="2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06" y="-3777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23" grpId="0" animBg="1"/>
      <p:bldP spid="123" grpId="1" animBg="1"/>
      <p:bldP spid="124" grpId="0" animBg="1"/>
      <p:bldP spid="125" grpId="0" animBg="1"/>
      <p:bldP spid="1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ash/>
        <p:sndAc>
          <p:stSnd>
            <p:snd r:embed="rId3" name="Avengers.wav"/>
          </p:stSnd>
        </p:sndAc>
      </p:transition>
    </mc:Choice>
    <mc:Fallback xmlns="">
      <p:transition spd="slow">
        <p:fade/>
        <p:sndAc>
          <p:stSnd>
            <p:snd r:embed="rId5" name="Avengers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9" name="Flowchart: Data 28">
            <a:extLst>
              <a:ext uri="{FF2B5EF4-FFF2-40B4-BE49-F238E27FC236}">
                <a16:creationId xmlns:a16="http://schemas.microsoft.com/office/drawing/2014/main" id="{5A3055EE-3E62-45FF-82D1-58D385A4ECE6}"/>
              </a:ext>
            </a:extLst>
          </p:cNvPr>
          <p:cNvSpPr/>
          <p:nvPr/>
        </p:nvSpPr>
        <p:spPr>
          <a:xfrm rot="10800000" flipV="1">
            <a:off x="2354407" y="109768"/>
            <a:ext cx="2370371" cy="244622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765"/>
              <a:gd name="connsiteY0" fmla="*/ 10000 h 10000"/>
              <a:gd name="connsiteX1" fmla="*/ 2000 w 9765"/>
              <a:gd name="connsiteY1" fmla="*/ 0 h 10000"/>
              <a:gd name="connsiteX2" fmla="*/ 9765 w 9765"/>
              <a:gd name="connsiteY2" fmla="*/ 0 h 10000"/>
              <a:gd name="connsiteX3" fmla="*/ 8000 w 9765"/>
              <a:gd name="connsiteY3" fmla="*/ 10000 h 10000"/>
              <a:gd name="connsiteX4" fmla="*/ 0 w 9765"/>
              <a:gd name="connsiteY4" fmla="*/ 10000 h 10000"/>
              <a:gd name="connsiteX0" fmla="*/ 0 w 10000"/>
              <a:gd name="connsiteY0" fmla="*/ 10000 h 10000"/>
              <a:gd name="connsiteX1" fmla="*/ 2048 w 10000"/>
              <a:gd name="connsiteY1" fmla="*/ 0 h 10000"/>
              <a:gd name="connsiteX2" fmla="*/ 10000 w 10000"/>
              <a:gd name="connsiteY2" fmla="*/ 0 h 10000"/>
              <a:gd name="connsiteX3" fmla="*/ 8569 w 10000"/>
              <a:gd name="connsiteY3" fmla="*/ 10000 h 10000"/>
              <a:gd name="connsiteX4" fmla="*/ 0 w 10000"/>
              <a:gd name="connsiteY4" fmla="*/ 10000 h 10000"/>
              <a:gd name="connsiteX0" fmla="*/ 0 w 9348"/>
              <a:gd name="connsiteY0" fmla="*/ 10068 h 10068"/>
              <a:gd name="connsiteX1" fmla="*/ 1396 w 9348"/>
              <a:gd name="connsiteY1" fmla="*/ 0 h 10068"/>
              <a:gd name="connsiteX2" fmla="*/ 9348 w 9348"/>
              <a:gd name="connsiteY2" fmla="*/ 0 h 10068"/>
              <a:gd name="connsiteX3" fmla="*/ 7917 w 9348"/>
              <a:gd name="connsiteY3" fmla="*/ 10000 h 10068"/>
              <a:gd name="connsiteX4" fmla="*/ 0 w 9348"/>
              <a:gd name="connsiteY4" fmla="*/ 10068 h 10068"/>
              <a:gd name="connsiteX0" fmla="*/ 0 w 10268"/>
              <a:gd name="connsiteY0" fmla="*/ 10000 h 10000"/>
              <a:gd name="connsiteX1" fmla="*/ 1761 w 10268"/>
              <a:gd name="connsiteY1" fmla="*/ 0 h 10000"/>
              <a:gd name="connsiteX2" fmla="*/ 10268 w 10268"/>
              <a:gd name="connsiteY2" fmla="*/ 0 h 10000"/>
              <a:gd name="connsiteX3" fmla="*/ 8737 w 10268"/>
              <a:gd name="connsiteY3" fmla="*/ 9932 h 10000"/>
              <a:gd name="connsiteX4" fmla="*/ 0 w 10268"/>
              <a:gd name="connsiteY4" fmla="*/ 10000 h 10000"/>
              <a:gd name="connsiteX0" fmla="*/ 0 w 9893"/>
              <a:gd name="connsiteY0" fmla="*/ 9970 h 9970"/>
              <a:gd name="connsiteX1" fmla="*/ 1386 w 9893"/>
              <a:gd name="connsiteY1" fmla="*/ 0 h 9970"/>
              <a:gd name="connsiteX2" fmla="*/ 9893 w 9893"/>
              <a:gd name="connsiteY2" fmla="*/ 0 h 9970"/>
              <a:gd name="connsiteX3" fmla="*/ 8362 w 9893"/>
              <a:gd name="connsiteY3" fmla="*/ 9932 h 9970"/>
              <a:gd name="connsiteX4" fmla="*/ 0 w 9893"/>
              <a:gd name="connsiteY4" fmla="*/ 9970 h 9970"/>
              <a:gd name="connsiteX0" fmla="*/ 0 w 10190"/>
              <a:gd name="connsiteY0" fmla="*/ 10152 h 10152"/>
              <a:gd name="connsiteX1" fmla="*/ 1591 w 10190"/>
              <a:gd name="connsiteY1" fmla="*/ 0 h 10152"/>
              <a:gd name="connsiteX2" fmla="*/ 10190 w 10190"/>
              <a:gd name="connsiteY2" fmla="*/ 0 h 10152"/>
              <a:gd name="connsiteX3" fmla="*/ 8642 w 10190"/>
              <a:gd name="connsiteY3" fmla="*/ 9962 h 10152"/>
              <a:gd name="connsiteX4" fmla="*/ 0 w 10190"/>
              <a:gd name="connsiteY4" fmla="*/ 10152 h 10152"/>
              <a:gd name="connsiteX0" fmla="*/ 0 w 10298"/>
              <a:gd name="connsiteY0" fmla="*/ 10000 h 10000"/>
              <a:gd name="connsiteX1" fmla="*/ 1699 w 10298"/>
              <a:gd name="connsiteY1" fmla="*/ 0 h 10000"/>
              <a:gd name="connsiteX2" fmla="*/ 10298 w 10298"/>
              <a:gd name="connsiteY2" fmla="*/ 0 h 10000"/>
              <a:gd name="connsiteX3" fmla="*/ 8750 w 10298"/>
              <a:gd name="connsiteY3" fmla="*/ 9962 h 10000"/>
              <a:gd name="connsiteX4" fmla="*/ 0 w 10298"/>
              <a:gd name="connsiteY4" fmla="*/ 10000 h 10000"/>
              <a:gd name="connsiteX0" fmla="*/ 0 w 10135"/>
              <a:gd name="connsiteY0" fmla="*/ 10061 h 10061"/>
              <a:gd name="connsiteX1" fmla="*/ 1536 w 10135"/>
              <a:gd name="connsiteY1" fmla="*/ 0 h 10061"/>
              <a:gd name="connsiteX2" fmla="*/ 10135 w 10135"/>
              <a:gd name="connsiteY2" fmla="*/ 0 h 10061"/>
              <a:gd name="connsiteX3" fmla="*/ 8587 w 10135"/>
              <a:gd name="connsiteY3" fmla="*/ 9962 h 10061"/>
              <a:gd name="connsiteX4" fmla="*/ 0 w 10135"/>
              <a:gd name="connsiteY4" fmla="*/ 10061 h 10061"/>
              <a:gd name="connsiteX0" fmla="*/ 0 w 10027"/>
              <a:gd name="connsiteY0" fmla="*/ 9909 h 9962"/>
              <a:gd name="connsiteX1" fmla="*/ 1428 w 10027"/>
              <a:gd name="connsiteY1" fmla="*/ 0 h 9962"/>
              <a:gd name="connsiteX2" fmla="*/ 10027 w 10027"/>
              <a:gd name="connsiteY2" fmla="*/ 0 h 9962"/>
              <a:gd name="connsiteX3" fmla="*/ 8479 w 10027"/>
              <a:gd name="connsiteY3" fmla="*/ 9962 h 9962"/>
              <a:gd name="connsiteX4" fmla="*/ 0 w 10027"/>
              <a:gd name="connsiteY4" fmla="*/ 9909 h 9962"/>
              <a:gd name="connsiteX0" fmla="*/ 0 w 10000"/>
              <a:gd name="connsiteY0" fmla="*/ 9947 h 10000"/>
              <a:gd name="connsiteX1" fmla="*/ 1424 w 10000"/>
              <a:gd name="connsiteY1" fmla="*/ 0 h 10000"/>
              <a:gd name="connsiteX2" fmla="*/ 10000 w 10000"/>
              <a:gd name="connsiteY2" fmla="*/ 0 h 10000"/>
              <a:gd name="connsiteX3" fmla="*/ 8849 w 10000"/>
              <a:gd name="connsiteY3" fmla="*/ 10000 h 10000"/>
              <a:gd name="connsiteX4" fmla="*/ 0 w 10000"/>
              <a:gd name="connsiteY4" fmla="*/ 9947 h 10000"/>
              <a:gd name="connsiteX0" fmla="*/ 0 w 9473"/>
              <a:gd name="connsiteY0" fmla="*/ 9885 h 10000"/>
              <a:gd name="connsiteX1" fmla="*/ 897 w 9473"/>
              <a:gd name="connsiteY1" fmla="*/ 0 h 10000"/>
              <a:gd name="connsiteX2" fmla="*/ 9473 w 9473"/>
              <a:gd name="connsiteY2" fmla="*/ 0 h 10000"/>
              <a:gd name="connsiteX3" fmla="*/ 8322 w 9473"/>
              <a:gd name="connsiteY3" fmla="*/ 10000 h 10000"/>
              <a:gd name="connsiteX4" fmla="*/ 0 w 9473"/>
              <a:gd name="connsiteY4" fmla="*/ 9885 h 10000"/>
              <a:gd name="connsiteX0" fmla="*/ 0 w 10293"/>
              <a:gd name="connsiteY0" fmla="*/ 10009 h 10009"/>
              <a:gd name="connsiteX1" fmla="*/ 1240 w 10293"/>
              <a:gd name="connsiteY1" fmla="*/ 0 h 10009"/>
              <a:gd name="connsiteX2" fmla="*/ 10293 w 10293"/>
              <a:gd name="connsiteY2" fmla="*/ 0 h 10009"/>
              <a:gd name="connsiteX3" fmla="*/ 9078 w 10293"/>
              <a:gd name="connsiteY3" fmla="*/ 10000 h 10009"/>
              <a:gd name="connsiteX4" fmla="*/ 0 w 10293"/>
              <a:gd name="connsiteY4" fmla="*/ 10009 h 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3" h="10009">
                <a:moveTo>
                  <a:pt x="0" y="10009"/>
                </a:moveTo>
                <a:lnTo>
                  <a:pt x="1240" y="0"/>
                </a:lnTo>
                <a:lnTo>
                  <a:pt x="10293" y="0"/>
                </a:lnTo>
                <a:lnTo>
                  <a:pt x="9078" y="10000"/>
                </a:lnTo>
                <a:lnTo>
                  <a:pt x="0" y="10009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93225-D263-4AEA-B6EC-70B80F0F42B3}"/>
              </a:ext>
            </a:extLst>
          </p:cNvPr>
          <p:cNvGrpSpPr/>
          <p:nvPr/>
        </p:nvGrpSpPr>
        <p:grpSpPr>
          <a:xfrm>
            <a:off x="6933961" y="123536"/>
            <a:ext cx="2105503" cy="4864921"/>
            <a:chOff x="7058826" y="131093"/>
            <a:chExt cx="1980637" cy="4864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C3C9B4-8D61-4862-8FDB-63B388CB2A27}"/>
                </a:ext>
              </a:extLst>
            </p:cNvPr>
            <p:cNvSpPr/>
            <p:nvPr/>
          </p:nvSpPr>
          <p:spPr>
            <a:xfrm>
              <a:off x="7058826" y="131093"/>
              <a:ext cx="1980637" cy="4864921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AD707ABA-B145-493F-A166-41EF8DD5F7A5}"/>
                </a:ext>
              </a:extLst>
            </p:cNvPr>
            <p:cNvSpPr/>
            <p:nvPr/>
          </p:nvSpPr>
          <p:spPr>
            <a:xfrm rot="11842816">
              <a:off x="7400528" y="194740"/>
              <a:ext cx="1561273" cy="881888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7EDAF-6C75-4D52-86A4-79B75986582C}"/>
                </a:ext>
              </a:extLst>
            </p:cNvPr>
            <p:cNvSpPr txBox="1"/>
            <p:nvPr/>
          </p:nvSpPr>
          <p:spPr>
            <a:xfrm rot="502467">
              <a:off x="7468551" y="403338"/>
              <a:ext cx="15287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n w="13462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12E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dam Warren pro" panose="02000000000000000000" pitchFamily="2" charset="0"/>
                </a:rPr>
                <a:t>mANAGER’S uPDATE</a:t>
              </a:r>
            </a:p>
            <a:p>
              <a:endParaRPr lang="en-US" b="1" dirty="0">
                <a:ln w="13462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12E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3EE284-D257-4763-B2AE-08A08DC59867}"/>
              </a:ext>
            </a:extLst>
          </p:cNvPr>
          <p:cNvGrpSpPr/>
          <p:nvPr/>
        </p:nvGrpSpPr>
        <p:grpSpPr>
          <a:xfrm>
            <a:off x="2676293" y="2735303"/>
            <a:ext cx="2538488" cy="2248218"/>
            <a:chOff x="2443656" y="2751565"/>
            <a:chExt cx="2894203" cy="2248218"/>
          </a:xfrm>
        </p:grpSpPr>
        <p:sp>
          <p:nvSpPr>
            <p:cNvPr id="31" name="Flowchart: Manual Operation 30">
              <a:extLst>
                <a:ext uri="{FF2B5EF4-FFF2-40B4-BE49-F238E27FC236}">
                  <a16:creationId xmlns:a16="http://schemas.microsoft.com/office/drawing/2014/main" id="{BB2FD4C1-63D2-44BD-A66E-AD1D26E940BD}"/>
                </a:ext>
              </a:extLst>
            </p:cNvPr>
            <p:cNvSpPr/>
            <p:nvPr/>
          </p:nvSpPr>
          <p:spPr>
            <a:xfrm>
              <a:off x="2443656" y="2751565"/>
              <a:ext cx="2894203" cy="224821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30"/>
                <a:gd name="connsiteX1" fmla="*/ 10000 w 10000"/>
                <a:gd name="connsiteY1" fmla="*/ 0 h 10030"/>
                <a:gd name="connsiteX2" fmla="*/ 8000 w 10000"/>
                <a:gd name="connsiteY2" fmla="*/ 10000 h 10030"/>
                <a:gd name="connsiteX3" fmla="*/ 845 w 10000"/>
                <a:gd name="connsiteY3" fmla="*/ 10030 h 10030"/>
                <a:gd name="connsiteX4" fmla="*/ 0 w 10000"/>
                <a:gd name="connsiteY4" fmla="*/ 0 h 10030"/>
                <a:gd name="connsiteX0" fmla="*/ 0 w 9853"/>
                <a:gd name="connsiteY0" fmla="*/ 0 h 10030"/>
                <a:gd name="connsiteX1" fmla="*/ 9853 w 9853"/>
                <a:gd name="connsiteY1" fmla="*/ 60 h 10030"/>
                <a:gd name="connsiteX2" fmla="*/ 8000 w 9853"/>
                <a:gd name="connsiteY2" fmla="*/ 10000 h 10030"/>
                <a:gd name="connsiteX3" fmla="*/ 845 w 9853"/>
                <a:gd name="connsiteY3" fmla="*/ 10030 h 10030"/>
                <a:gd name="connsiteX4" fmla="*/ 0 w 9853"/>
                <a:gd name="connsiteY4" fmla="*/ 0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3" h="10030">
                  <a:moveTo>
                    <a:pt x="0" y="0"/>
                  </a:moveTo>
                  <a:lnTo>
                    <a:pt x="9853" y="60"/>
                  </a:lnTo>
                  <a:lnTo>
                    <a:pt x="8000" y="10000"/>
                  </a:lnTo>
                  <a:lnTo>
                    <a:pt x="845" y="10030"/>
                  </a:lnTo>
                  <a:cubicBezTo>
                    <a:pt x="563" y="6687"/>
                    <a:pt x="282" y="3343"/>
                    <a:pt x="0" y="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ED90563-1F9C-41FD-9F92-A415AF62DDE7}"/>
                </a:ext>
              </a:extLst>
            </p:cNvPr>
            <p:cNvSpPr/>
            <p:nvPr/>
          </p:nvSpPr>
          <p:spPr>
            <a:xfrm>
              <a:off x="4036615" y="2886784"/>
              <a:ext cx="1057936" cy="82371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rgbClr val="C00000"/>
                </a:solidFill>
                <a:latin typeface="Go Speeds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800BEA-A79D-4D7A-939F-75BFC2719FFD}"/>
              </a:ext>
            </a:extLst>
          </p:cNvPr>
          <p:cNvGrpSpPr/>
          <p:nvPr/>
        </p:nvGrpSpPr>
        <p:grpSpPr>
          <a:xfrm>
            <a:off x="106880" y="143717"/>
            <a:ext cx="2315685" cy="2065609"/>
            <a:chOff x="104530" y="143715"/>
            <a:chExt cx="2221817" cy="3958008"/>
          </a:xfrm>
        </p:grpSpPr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720396CC-0D8C-40B7-998D-983B9B03D038}"/>
                </a:ext>
              </a:extLst>
            </p:cNvPr>
            <p:cNvSpPr/>
            <p:nvPr/>
          </p:nvSpPr>
          <p:spPr>
            <a:xfrm>
              <a:off x="104530" y="143715"/>
              <a:ext cx="2221817" cy="3808077"/>
            </a:xfrm>
            <a:custGeom>
              <a:avLst/>
              <a:gdLst>
                <a:gd name="connsiteX0" fmla="*/ 0 w 2584502"/>
                <a:gd name="connsiteY0" fmla="*/ 2478902 h 2478902"/>
                <a:gd name="connsiteX1" fmla="*/ 400566 w 2584502"/>
                <a:gd name="connsiteY1" fmla="*/ 0 h 2478902"/>
                <a:gd name="connsiteX2" fmla="*/ 2183936 w 2584502"/>
                <a:gd name="connsiteY2" fmla="*/ 0 h 2478902"/>
                <a:gd name="connsiteX3" fmla="*/ 2584502 w 2584502"/>
                <a:gd name="connsiteY3" fmla="*/ 2478902 h 2478902"/>
                <a:gd name="connsiteX4" fmla="*/ 0 w 2584502"/>
                <a:gd name="connsiteY4" fmla="*/ 2478902 h 2478902"/>
                <a:gd name="connsiteX0" fmla="*/ 30184 w 2614686"/>
                <a:gd name="connsiteY0" fmla="*/ 2478902 h 2478902"/>
                <a:gd name="connsiteX1" fmla="*/ 0 w 2614686"/>
                <a:gd name="connsiteY1" fmla="*/ 0 h 2478902"/>
                <a:gd name="connsiteX2" fmla="*/ 2214120 w 2614686"/>
                <a:gd name="connsiteY2" fmla="*/ 0 h 2478902"/>
                <a:gd name="connsiteX3" fmla="*/ 2614686 w 2614686"/>
                <a:gd name="connsiteY3" fmla="*/ 2478902 h 2478902"/>
                <a:gd name="connsiteX4" fmla="*/ 30184 w 2614686"/>
                <a:gd name="connsiteY4" fmla="*/ 2478902 h 2478902"/>
                <a:gd name="connsiteX0" fmla="*/ 30184 w 2455989"/>
                <a:gd name="connsiteY0" fmla="*/ 2478902 h 2495024"/>
                <a:gd name="connsiteX1" fmla="*/ 0 w 2455989"/>
                <a:gd name="connsiteY1" fmla="*/ 0 h 2495024"/>
                <a:gd name="connsiteX2" fmla="*/ 2214120 w 2455989"/>
                <a:gd name="connsiteY2" fmla="*/ 0 h 2495024"/>
                <a:gd name="connsiteX3" fmla="*/ 2455989 w 2455989"/>
                <a:gd name="connsiteY3" fmla="*/ 2495024 h 2495024"/>
                <a:gd name="connsiteX4" fmla="*/ 30184 w 2455989"/>
                <a:gd name="connsiteY4" fmla="*/ 2478902 h 2495024"/>
                <a:gd name="connsiteX0" fmla="*/ 30184 w 2596578"/>
                <a:gd name="connsiteY0" fmla="*/ 2478902 h 2495024"/>
                <a:gd name="connsiteX1" fmla="*/ 0 w 2596578"/>
                <a:gd name="connsiteY1" fmla="*/ 0 h 2495024"/>
                <a:gd name="connsiteX2" fmla="*/ 2214120 w 2596578"/>
                <a:gd name="connsiteY2" fmla="*/ 0 h 2495024"/>
                <a:gd name="connsiteX3" fmla="*/ 2596578 w 2596578"/>
                <a:gd name="connsiteY3" fmla="*/ 2495024 h 2495024"/>
                <a:gd name="connsiteX4" fmla="*/ 30184 w 2596578"/>
                <a:gd name="connsiteY4" fmla="*/ 2478902 h 249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6578" h="2495024">
                  <a:moveTo>
                    <a:pt x="30184" y="2478902"/>
                  </a:moveTo>
                  <a:lnTo>
                    <a:pt x="0" y="0"/>
                  </a:lnTo>
                  <a:lnTo>
                    <a:pt x="2214120" y="0"/>
                  </a:lnTo>
                  <a:lnTo>
                    <a:pt x="2596578" y="2495024"/>
                  </a:lnTo>
                  <a:lnTo>
                    <a:pt x="30184" y="2478902"/>
                  </a:ln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F68BF2-3D8E-4ECD-90FA-AC75B4EE715A}"/>
                </a:ext>
              </a:extLst>
            </p:cNvPr>
            <p:cNvSpPr txBox="1"/>
            <p:nvPr/>
          </p:nvSpPr>
          <p:spPr>
            <a:xfrm>
              <a:off x="287408" y="3099157"/>
              <a:ext cx="1856060" cy="1002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F12E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dam Warren pro" panose="02000000000000000000" pitchFamily="2" charset="0"/>
                </a:rPr>
                <a:t>I</a:t>
              </a:r>
              <a:r>
                <a:rPr lang="en-US" sz="2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F12E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dam Warren pro" panose="02000000000000000000" pitchFamily="2" charset="0"/>
                </a:rPr>
                <a:t> AM </a:t>
              </a:r>
              <a:r>
                <a:rPr lang="en-US" sz="28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F12E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Adam Warren pro" panose="02000000000000000000" pitchFamily="2" charset="0"/>
                </a:rPr>
                <a:t>NEWB</a:t>
              </a:r>
              <a:endPara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12E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B28F6C-18CF-4558-8F15-28DF8613D25A}"/>
              </a:ext>
            </a:extLst>
          </p:cNvPr>
          <p:cNvGrpSpPr/>
          <p:nvPr/>
        </p:nvGrpSpPr>
        <p:grpSpPr>
          <a:xfrm>
            <a:off x="4569886" y="115339"/>
            <a:ext cx="2239048" cy="2448214"/>
            <a:chOff x="4089371" y="115339"/>
            <a:chExt cx="2719563" cy="2448214"/>
          </a:xfrm>
          <a:blipFill>
            <a:blip r:embed="rId8"/>
            <a:stretch>
              <a:fillRect/>
            </a:stretch>
          </a:blip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76D56E-FD68-4DFF-821B-85EB6BC33604}"/>
                </a:ext>
              </a:extLst>
            </p:cNvPr>
            <p:cNvSpPr/>
            <p:nvPr/>
          </p:nvSpPr>
          <p:spPr>
            <a:xfrm>
              <a:off x="4089371" y="115339"/>
              <a:ext cx="2719563" cy="2448214"/>
            </a:xfrm>
            <a:custGeom>
              <a:avLst/>
              <a:gdLst>
                <a:gd name="connsiteX0" fmla="*/ 0 w 1480570"/>
                <a:gd name="connsiteY0" fmla="*/ 0 h 2440657"/>
                <a:gd name="connsiteX1" fmla="*/ 1480570 w 1480570"/>
                <a:gd name="connsiteY1" fmla="*/ 0 h 2440657"/>
                <a:gd name="connsiteX2" fmla="*/ 1480570 w 1480570"/>
                <a:gd name="connsiteY2" fmla="*/ 2440657 h 2440657"/>
                <a:gd name="connsiteX3" fmla="*/ 0 w 1480570"/>
                <a:gd name="connsiteY3" fmla="*/ 2440657 h 2440657"/>
                <a:gd name="connsiteX4" fmla="*/ 0 w 1480570"/>
                <a:gd name="connsiteY4" fmla="*/ 0 h 2440657"/>
                <a:gd name="connsiteX0" fmla="*/ 0 w 1865978"/>
                <a:gd name="connsiteY0" fmla="*/ 0 h 2448214"/>
                <a:gd name="connsiteX1" fmla="*/ 1865978 w 1865978"/>
                <a:gd name="connsiteY1" fmla="*/ 7557 h 2448214"/>
                <a:gd name="connsiteX2" fmla="*/ 1865978 w 1865978"/>
                <a:gd name="connsiteY2" fmla="*/ 2448214 h 2448214"/>
                <a:gd name="connsiteX3" fmla="*/ 385408 w 1865978"/>
                <a:gd name="connsiteY3" fmla="*/ 2448214 h 2448214"/>
                <a:gd name="connsiteX4" fmla="*/ 0 w 1865978"/>
                <a:gd name="connsiteY4" fmla="*/ 0 h 2448214"/>
                <a:gd name="connsiteX0" fmla="*/ 0 w 1865978"/>
                <a:gd name="connsiteY0" fmla="*/ 0 h 2455771"/>
                <a:gd name="connsiteX1" fmla="*/ 1865978 w 1865978"/>
                <a:gd name="connsiteY1" fmla="*/ 7557 h 2455771"/>
                <a:gd name="connsiteX2" fmla="*/ 1865978 w 1865978"/>
                <a:gd name="connsiteY2" fmla="*/ 2448214 h 2455771"/>
                <a:gd name="connsiteX3" fmla="*/ 263603 w 1865978"/>
                <a:gd name="connsiteY3" fmla="*/ 2455771 h 2455771"/>
                <a:gd name="connsiteX4" fmla="*/ 0 w 1865978"/>
                <a:gd name="connsiteY4" fmla="*/ 0 h 2455771"/>
                <a:gd name="connsiteX0" fmla="*/ 0 w 1865978"/>
                <a:gd name="connsiteY0" fmla="*/ 0 h 2448214"/>
                <a:gd name="connsiteX1" fmla="*/ 1865978 w 1865978"/>
                <a:gd name="connsiteY1" fmla="*/ 7557 h 2448214"/>
                <a:gd name="connsiteX2" fmla="*/ 1865978 w 1865978"/>
                <a:gd name="connsiteY2" fmla="*/ 2448214 h 2448214"/>
                <a:gd name="connsiteX3" fmla="*/ 234369 w 1865978"/>
                <a:gd name="connsiteY3" fmla="*/ 2448214 h 2448214"/>
                <a:gd name="connsiteX4" fmla="*/ 0 w 1865978"/>
                <a:gd name="connsiteY4" fmla="*/ 0 h 244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978" h="2448214">
                  <a:moveTo>
                    <a:pt x="0" y="0"/>
                  </a:moveTo>
                  <a:lnTo>
                    <a:pt x="1865978" y="7557"/>
                  </a:lnTo>
                  <a:lnTo>
                    <a:pt x="1865978" y="2448214"/>
                  </a:lnTo>
                  <a:lnTo>
                    <a:pt x="234369" y="24482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Birthday, cake Free Icon of 780 Free Vector Emoji">
              <a:extLst>
                <a:ext uri="{FF2B5EF4-FFF2-40B4-BE49-F238E27FC236}">
                  <a16:creationId xmlns:a16="http://schemas.microsoft.com/office/drawing/2014/main" id="{BAA4DEA8-ECF3-4B3D-AECE-9186A611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778" b="93778" l="9778" r="89778">
                          <a14:foregroundMark x1="70667" y1="90667" x2="43111" y2="83111"/>
                          <a14:foregroundMark x1="43111" y1="83111" x2="22222" y2="83556"/>
                          <a14:foregroundMark x1="55111" y1="94222" x2="52444" y2="94222"/>
                          <a14:foregroundMark x1="22222" y1="12000" x2="25778" y2="20889"/>
                          <a14:foregroundMark x1="36444" y1="18222" x2="38222" y2="28444"/>
                          <a14:foregroundMark x1="48889" y1="5778" x2="49333" y2="15111"/>
                          <a14:foregroundMark x1="62222" y1="18667" x2="63556" y2="28889"/>
                          <a14:foregroundMark x1="75111" y1="12000" x2="76889" y2="2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7018" y="1248029"/>
              <a:ext cx="263274" cy="263274"/>
            </a:xfrm>
            <a:prstGeom prst="rect">
              <a:avLst/>
            </a:prstGeom>
            <a:grpFill/>
          </p:spPr>
        </p:pic>
        <p:pic>
          <p:nvPicPr>
            <p:cNvPr id="1028" name="Picture 4" descr="balloons icon image - Download Free Vectors, Clipart Graphics ...">
              <a:extLst>
                <a:ext uri="{FF2B5EF4-FFF2-40B4-BE49-F238E27FC236}">
                  <a16:creationId xmlns:a16="http://schemas.microsoft.com/office/drawing/2014/main" id="{6AF6641C-BB7D-410B-A736-E5B419E5A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492" y="791766"/>
              <a:ext cx="356006" cy="356006"/>
            </a:xfrm>
            <a:prstGeom prst="rect">
              <a:avLst/>
            </a:prstGeom>
            <a:grpFill/>
          </p:spPr>
        </p:pic>
      </p:grp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B61953F6-34FB-4581-A334-789609DC610E}"/>
              </a:ext>
            </a:extLst>
          </p:cNvPr>
          <p:cNvSpPr/>
          <p:nvPr/>
        </p:nvSpPr>
        <p:spPr>
          <a:xfrm>
            <a:off x="4888580" y="2763522"/>
            <a:ext cx="1982867" cy="22362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408 w 10000"/>
              <a:gd name="connsiteY1" fmla="*/ 6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35 h 10035"/>
              <a:gd name="connsiteX1" fmla="*/ 2272 w 10000"/>
              <a:gd name="connsiteY1" fmla="*/ 0 h 10035"/>
              <a:gd name="connsiteX2" fmla="*/ 10000 w 10000"/>
              <a:gd name="connsiteY2" fmla="*/ 35 h 10035"/>
              <a:gd name="connsiteX3" fmla="*/ 8000 w 10000"/>
              <a:gd name="connsiteY3" fmla="*/ 10035 h 10035"/>
              <a:gd name="connsiteX4" fmla="*/ 0 w 10000"/>
              <a:gd name="connsiteY4" fmla="*/ 10035 h 10035"/>
              <a:gd name="connsiteX0" fmla="*/ 0 w 10000"/>
              <a:gd name="connsiteY0" fmla="*/ 10035 h 10035"/>
              <a:gd name="connsiteX1" fmla="*/ 2272 w 10000"/>
              <a:gd name="connsiteY1" fmla="*/ 0 h 10035"/>
              <a:gd name="connsiteX2" fmla="*/ 9580 w 10000"/>
              <a:gd name="connsiteY2" fmla="*/ 69 h 10035"/>
              <a:gd name="connsiteX3" fmla="*/ 10000 w 10000"/>
              <a:gd name="connsiteY3" fmla="*/ 35 h 10035"/>
              <a:gd name="connsiteX4" fmla="*/ 8000 w 10000"/>
              <a:gd name="connsiteY4" fmla="*/ 10035 h 10035"/>
              <a:gd name="connsiteX5" fmla="*/ 0 w 10000"/>
              <a:gd name="connsiteY5" fmla="*/ 10035 h 10035"/>
              <a:gd name="connsiteX0" fmla="*/ 0 w 9580"/>
              <a:gd name="connsiteY0" fmla="*/ 10035 h 10035"/>
              <a:gd name="connsiteX1" fmla="*/ 2272 w 9580"/>
              <a:gd name="connsiteY1" fmla="*/ 0 h 10035"/>
              <a:gd name="connsiteX2" fmla="*/ 9580 w 9580"/>
              <a:gd name="connsiteY2" fmla="*/ 69 h 10035"/>
              <a:gd name="connsiteX3" fmla="*/ 9524 w 9580"/>
              <a:gd name="connsiteY3" fmla="*/ 1 h 10035"/>
              <a:gd name="connsiteX4" fmla="*/ 8000 w 9580"/>
              <a:gd name="connsiteY4" fmla="*/ 10035 h 10035"/>
              <a:gd name="connsiteX5" fmla="*/ 0 w 9580"/>
              <a:gd name="connsiteY5" fmla="*/ 10035 h 10035"/>
              <a:gd name="connsiteX0" fmla="*/ 0 w 10000"/>
              <a:gd name="connsiteY0" fmla="*/ 10000 h 10000"/>
              <a:gd name="connsiteX1" fmla="*/ 2372 w 10000"/>
              <a:gd name="connsiteY1" fmla="*/ 0 h 10000"/>
              <a:gd name="connsiteX2" fmla="*/ 10000 w 10000"/>
              <a:gd name="connsiteY2" fmla="*/ 69 h 10000"/>
              <a:gd name="connsiteX3" fmla="*/ 9942 w 10000"/>
              <a:gd name="connsiteY3" fmla="*/ 1 h 10000"/>
              <a:gd name="connsiteX4" fmla="*/ 9736 w 10000"/>
              <a:gd name="connsiteY4" fmla="*/ 9966 h 10000"/>
              <a:gd name="connsiteX5" fmla="*/ 0 w 10000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372" y="0"/>
                </a:lnTo>
                <a:lnTo>
                  <a:pt x="10000" y="69"/>
                </a:lnTo>
                <a:cubicBezTo>
                  <a:pt x="9981" y="46"/>
                  <a:pt x="9961" y="24"/>
                  <a:pt x="9942" y="1"/>
                </a:cubicBezTo>
                <a:cubicBezTo>
                  <a:pt x="9873" y="3323"/>
                  <a:pt x="9805" y="6644"/>
                  <a:pt x="9736" y="9966"/>
                </a:cubicBezTo>
                <a:lnTo>
                  <a:pt x="0" y="1000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CF16A286-4FE0-44A7-ABC7-5F2691C21A1C}"/>
              </a:ext>
            </a:extLst>
          </p:cNvPr>
          <p:cNvSpPr/>
          <p:nvPr/>
        </p:nvSpPr>
        <p:spPr>
          <a:xfrm>
            <a:off x="108288" y="2279396"/>
            <a:ext cx="2659914" cy="2727820"/>
          </a:xfrm>
          <a:custGeom>
            <a:avLst/>
            <a:gdLst>
              <a:gd name="connsiteX0" fmla="*/ 0 w 2658826"/>
              <a:gd name="connsiteY0" fmla="*/ 0 h 2224935"/>
              <a:gd name="connsiteX1" fmla="*/ 2392079 w 2658826"/>
              <a:gd name="connsiteY1" fmla="*/ 0 h 2224935"/>
              <a:gd name="connsiteX2" fmla="*/ 2658826 w 2658826"/>
              <a:gd name="connsiteY2" fmla="*/ 266747 h 2224935"/>
              <a:gd name="connsiteX3" fmla="*/ 2658826 w 2658826"/>
              <a:gd name="connsiteY3" fmla="*/ 2224935 h 2224935"/>
              <a:gd name="connsiteX4" fmla="*/ 0 w 2658826"/>
              <a:gd name="connsiteY4" fmla="*/ 2224935 h 2224935"/>
              <a:gd name="connsiteX5" fmla="*/ 0 w 2658826"/>
              <a:gd name="connsiteY5" fmla="*/ 0 h 2224935"/>
              <a:gd name="connsiteX0" fmla="*/ 0 w 2762904"/>
              <a:gd name="connsiteY0" fmla="*/ 0 h 2229362"/>
              <a:gd name="connsiteX1" fmla="*/ 2392079 w 2762904"/>
              <a:gd name="connsiteY1" fmla="*/ 0 h 2229362"/>
              <a:gd name="connsiteX2" fmla="*/ 2762904 w 2762904"/>
              <a:gd name="connsiteY2" fmla="*/ 2229362 h 2229362"/>
              <a:gd name="connsiteX3" fmla="*/ 2658826 w 2762904"/>
              <a:gd name="connsiteY3" fmla="*/ 2224935 h 2229362"/>
              <a:gd name="connsiteX4" fmla="*/ 0 w 2762904"/>
              <a:gd name="connsiteY4" fmla="*/ 2224935 h 2229362"/>
              <a:gd name="connsiteX5" fmla="*/ 0 w 2762904"/>
              <a:gd name="connsiteY5" fmla="*/ 0 h 2229362"/>
              <a:gd name="connsiteX0" fmla="*/ 0 w 2762904"/>
              <a:gd name="connsiteY0" fmla="*/ 0 h 2229362"/>
              <a:gd name="connsiteX1" fmla="*/ 2496157 w 2762904"/>
              <a:gd name="connsiteY1" fmla="*/ 0 h 2229362"/>
              <a:gd name="connsiteX2" fmla="*/ 2762904 w 2762904"/>
              <a:gd name="connsiteY2" fmla="*/ 2229362 h 2229362"/>
              <a:gd name="connsiteX3" fmla="*/ 2658826 w 2762904"/>
              <a:gd name="connsiteY3" fmla="*/ 2224935 h 2229362"/>
              <a:gd name="connsiteX4" fmla="*/ 0 w 2762904"/>
              <a:gd name="connsiteY4" fmla="*/ 2224935 h 2229362"/>
              <a:gd name="connsiteX5" fmla="*/ 0 w 2762904"/>
              <a:gd name="connsiteY5" fmla="*/ 0 h 2229362"/>
              <a:gd name="connsiteX0" fmla="*/ 0 w 2867075"/>
              <a:gd name="connsiteY0" fmla="*/ 0 h 2235454"/>
              <a:gd name="connsiteX1" fmla="*/ 2496157 w 2867075"/>
              <a:gd name="connsiteY1" fmla="*/ 0 h 2235454"/>
              <a:gd name="connsiteX2" fmla="*/ 2867075 w 2867075"/>
              <a:gd name="connsiteY2" fmla="*/ 2235454 h 2235454"/>
              <a:gd name="connsiteX3" fmla="*/ 2658826 w 2867075"/>
              <a:gd name="connsiteY3" fmla="*/ 2224935 h 2235454"/>
              <a:gd name="connsiteX4" fmla="*/ 0 w 2867075"/>
              <a:gd name="connsiteY4" fmla="*/ 2224935 h 2235454"/>
              <a:gd name="connsiteX5" fmla="*/ 0 w 2867075"/>
              <a:gd name="connsiteY5" fmla="*/ 0 h 223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7075" h="2235454">
                <a:moveTo>
                  <a:pt x="0" y="0"/>
                </a:moveTo>
                <a:lnTo>
                  <a:pt x="2496157" y="0"/>
                </a:lnTo>
                <a:lnTo>
                  <a:pt x="2867075" y="2235454"/>
                </a:lnTo>
                <a:lnTo>
                  <a:pt x="2658826" y="2224935"/>
                </a:lnTo>
                <a:lnTo>
                  <a:pt x="0" y="22249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BF9B79-1892-4B0D-94C9-9E15CF873057}"/>
              </a:ext>
            </a:extLst>
          </p:cNvPr>
          <p:cNvSpPr txBox="1"/>
          <p:nvPr/>
        </p:nvSpPr>
        <p:spPr>
          <a:xfrm>
            <a:off x="189945" y="4515816"/>
            <a:ext cx="24133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JUSTICE LEAGUE" panose="02000000000000000000" pitchFamily="2" charset="0"/>
              </a:rPr>
              <a:t>Project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12E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JUSTICE LEAGUE" panose="02000000000000000000" pitchFamily="2" charset="0"/>
              </a:rPr>
              <a:t>*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JUSTICE LEAGUE" panose="02000000000000000000" pitchFamily="2" charset="0"/>
              </a:rPr>
              <a:t>Updates</a:t>
            </a:r>
            <a:endParaRPr lang="en-US" sz="1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JUSTICE LEAGUE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9181FE-77F1-4698-9783-40550C0EFCD5}"/>
              </a:ext>
            </a:extLst>
          </p:cNvPr>
          <p:cNvSpPr/>
          <p:nvPr/>
        </p:nvSpPr>
        <p:spPr>
          <a:xfrm>
            <a:off x="4255421" y="2846647"/>
            <a:ext cx="707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Go Speeds" pitchFamily="2" charset="0"/>
              </a:rPr>
              <a:t>TECH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636D88-9151-4F30-982D-2B105C97983A}"/>
              </a:ext>
            </a:extLst>
          </p:cNvPr>
          <p:cNvSpPr/>
          <p:nvPr/>
        </p:nvSpPr>
        <p:spPr>
          <a:xfrm>
            <a:off x="4033533" y="3178724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Go Speeds" pitchFamily="2" charset="0"/>
              </a:rPr>
              <a:t>NEWS</a:t>
            </a:r>
            <a:endParaRPr lang="en-US" sz="3600" b="1" dirty="0">
              <a:solidFill>
                <a:srgbClr val="C00000"/>
              </a:solidFill>
              <a:latin typeface="Go Speeds" pitchFamily="2" charset="0"/>
            </a:endParaRPr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22A2B4-DD70-4216-B60E-AC7871C927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8493" y="2890643"/>
            <a:ext cx="294767" cy="2947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EFAB5B-D3C8-4172-913E-D0168FD71E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4629" y="2234038"/>
            <a:ext cx="220317" cy="1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3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  <p:sndAc>
          <p:stSnd>
            <p:snd r:embed="rId3" name="page-flip-12.wav"/>
          </p:stSnd>
        </p:sndAc>
      </p:transition>
    </mc:Choice>
    <mc:Fallback xmlns="">
      <p:transition spd="slow">
        <p:fade/>
        <p:sndAc>
          <p:stSnd>
            <p:snd r:embed="rId17" name="page-flip-12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480A0-882D-40D8-9759-6CFD411C2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AA79B7-99EE-4118-BCDC-E50033BCDEF2}"/>
              </a:ext>
            </a:extLst>
          </p:cNvPr>
          <p:cNvGrpSpPr/>
          <p:nvPr/>
        </p:nvGrpSpPr>
        <p:grpSpPr>
          <a:xfrm>
            <a:off x="318049" y="30609"/>
            <a:ext cx="5837118" cy="4962319"/>
            <a:chOff x="113097" y="-166240"/>
            <a:chExt cx="5837118" cy="4962319"/>
          </a:xfrm>
        </p:grpSpPr>
        <p:sp>
          <p:nvSpPr>
            <p:cNvPr id="9" name="Explosion: 14 Points 8">
              <a:extLst>
                <a:ext uri="{FF2B5EF4-FFF2-40B4-BE49-F238E27FC236}">
                  <a16:creationId xmlns:a16="http://schemas.microsoft.com/office/drawing/2014/main" id="{EB5C2B33-4A63-4100-BDD1-3EA3D335CC46}"/>
                </a:ext>
              </a:extLst>
            </p:cNvPr>
            <p:cNvSpPr/>
            <p:nvPr/>
          </p:nvSpPr>
          <p:spPr>
            <a:xfrm rot="953056">
              <a:off x="113097" y="-166240"/>
              <a:ext cx="5837118" cy="4962319"/>
            </a:xfrm>
            <a:prstGeom prst="irregularSeal2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ADDAA980-FAEB-4E47-B9F6-66FFDBF1CCD3}"/>
                </a:ext>
              </a:extLst>
            </p:cNvPr>
            <p:cNvSpPr txBox="1">
              <a:spLocks/>
            </p:cNvSpPr>
            <p:nvPr/>
          </p:nvSpPr>
          <p:spPr>
            <a:xfrm>
              <a:off x="1565585" y="1257898"/>
              <a:ext cx="2411683" cy="1313852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76200"/>
              <a:r>
                <a:rPr lang="en-US" sz="7200" dirty="0">
                  <a:latin typeface="Bangers" panose="020B0604020202020204" charset="0"/>
                </a:rPr>
                <a:t>NEWBS</a:t>
              </a:r>
              <a:endParaRPr lang="en-ZA" sz="7200" dirty="0">
                <a:latin typeface="Bangers" panose="020B0604020202020204" charset="0"/>
              </a:endParaRPr>
            </a:p>
          </p:txBody>
        </p:sp>
        <p:pic>
          <p:nvPicPr>
            <p:cNvPr id="11" name="Picture 10" descr="A close up of a toy&#10;&#10;Description automatically generated">
              <a:extLst>
                <a:ext uri="{FF2B5EF4-FFF2-40B4-BE49-F238E27FC236}">
                  <a16:creationId xmlns:a16="http://schemas.microsoft.com/office/drawing/2014/main" id="{0B25478C-A30E-4EAD-AB9D-90993B287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859" b="93225" l="10000" r="90000">
                          <a14:foregroundMark x1="43409" y1="24255" x2="41477" y2="47832"/>
                          <a14:foregroundMark x1="41477" y1="47832" x2="41932" y2="47425"/>
                          <a14:foregroundMark x1="55114" y1="22358" x2="64773" y2="45393"/>
                          <a14:foregroundMark x1="77841" y1="42412" x2="75455" y2="51355"/>
                          <a14:foregroundMark x1="75455" y1="51355" x2="75341" y2="52168"/>
                          <a14:foregroundMark x1="75568" y1="39837" x2="74205" y2="51084"/>
                          <a14:foregroundMark x1="74205" y1="51084" x2="72841" y2="53794"/>
                          <a14:foregroundMark x1="64091" y1="93225" x2="56364" y2="87127"/>
                          <a14:foregroundMark x1="56364" y1="87127" x2="56932" y2="85908"/>
                          <a14:foregroundMark x1="61591" y1="10705" x2="50909" y2="12060"/>
                          <a14:foregroundMark x1="51818" y1="8266" x2="60909" y2="10705"/>
                          <a14:foregroundMark x1="60909" y1="10705" x2="66250" y2="9621"/>
                          <a14:foregroundMark x1="64432" y1="7859" x2="56136" y2="21545"/>
                          <a14:foregroundMark x1="40114" y1="23171" x2="35455" y2="33198"/>
                          <a14:foregroundMark x1="35455" y1="33198" x2="33636" y2="44715"/>
                          <a14:foregroundMark x1="33636" y1="44715" x2="39091" y2="4715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03700" y="2314919"/>
              <a:ext cx="1776561" cy="148988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0A6735-BAF9-4321-B92A-C7F99B87D757}"/>
                </a:ext>
              </a:extLst>
            </p:cNvPr>
            <p:cNvSpPr/>
            <p:nvPr/>
          </p:nvSpPr>
          <p:spPr>
            <a:xfrm rot="21280808">
              <a:off x="987791" y="2297038"/>
              <a:ext cx="206195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latin typeface="comic andy" panose="02000500000000000000" pitchFamily="2" charset="0"/>
                </a:rPr>
                <a:t>Mmmm . . .</a:t>
              </a:r>
            </a:p>
            <a:p>
              <a:pPr algn="ctr"/>
              <a:r>
                <a:rPr lang="en-US" sz="2800" dirty="0">
                  <a:latin typeface="comic andy" panose="02000500000000000000" pitchFamily="2" charset="0"/>
                </a:rPr>
                <a:t>Fresh Meat!!</a:t>
              </a:r>
              <a:endParaRPr lang="en-ZA" sz="2800" dirty="0">
                <a:latin typeface="comic andy" panose="02000500000000000000" pitchFamily="2" charset="0"/>
              </a:endParaRPr>
            </a:p>
          </p:txBody>
        </p:sp>
      </p:grpSp>
      <p:pic>
        <p:nvPicPr>
          <p:cNvPr id="22" name="Picture 21" descr="A person wearing a mask&#10;&#10;Description automatically generated">
            <a:extLst>
              <a:ext uri="{FF2B5EF4-FFF2-40B4-BE49-F238E27FC236}">
                <a16:creationId xmlns:a16="http://schemas.microsoft.com/office/drawing/2014/main" id="{59D4AFBB-27E1-468B-8AB7-31929DF55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149" y="2023501"/>
            <a:ext cx="3193708" cy="3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5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  <p:sndAc>
          <p:stSnd>
            <p:snd r:embed="rId3" name="page-flip-12.wav"/>
          </p:stSnd>
        </p:sndAc>
      </p:transition>
    </mc:Choice>
    <mc:Fallback xmlns="">
      <p:transition spd="slow">
        <p:fade/>
        <p:sndAc>
          <p:stSnd>
            <p:snd r:embed="rId7" name="page-flip-12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24000">
              <a:srgbClr val="66FF33"/>
            </a:gs>
            <a:gs pos="75000">
              <a:srgbClr val="FFFF00"/>
            </a:gs>
            <a:gs pos="43000">
              <a:srgbClr val="0070C0"/>
            </a:gs>
            <a:gs pos="93000">
              <a:srgbClr val="FF00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078454" y="1307365"/>
            <a:ext cx="3767400" cy="11945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7200" dirty="0"/>
              <a:t>BIRTHDAYS</a:t>
            </a:r>
            <a:endParaRPr sz="7200"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CFD5804-9E7A-461C-8106-EF3920053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84" b="99241" l="5008" r="92321">
                        <a14:foregroundMark x1="31052" y1="7284" x2="56120" y2="10874"/>
                        <a14:foregroundMark x1="64608" y1="54780" x2="92487" y2="25038"/>
                        <a14:foregroundMark x1="80301" y1="41578" x2="67279" y2="55842"/>
                        <a14:foregroundMark x1="36728" y1="89833" x2="44741" y2="99393"/>
                        <a14:foregroundMark x1="17863" y1="63581" x2="5008" y2="58725"/>
                        <a14:foregroundMark x1="31886" y1="69803" x2="32721" y2="85888"/>
                        <a14:foregroundMark x1="37563" y1="22610" x2="40568" y2="37026"/>
                        <a14:foregroundMark x1="40568" y1="37026" x2="39900" y2="43096"/>
                        <a14:foregroundMark x1="18865" y1="24886" x2="15860" y2="39757"/>
                        <a14:backgroundMark x1="58598" y1="10774" x2="58264" y2="11684"/>
                        <a14:backgroundMark x1="59599" y1="10926" x2="58264" y2="11381"/>
                        <a14:backgroundMark x1="59265" y1="7891" x2="59265" y2="7891"/>
                        <a14:backgroundMark x1="58932" y1="7587" x2="61269" y2="16844"/>
                        <a14:backgroundMark x1="61269" y1="16844" x2="64942" y2="20182"/>
                        <a14:backgroundMark x1="64274" y1="19423" x2="60434" y2="16085"/>
                        <a14:backgroundMark x1="65442" y1="20486" x2="59766" y2="17147"/>
                        <a14:backgroundMark x1="59098" y1="17147" x2="59098" y2="16540"/>
                        <a14:backgroundMark x1="58932" y1="8042" x2="57596" y2="92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4166" y="2973841"/>
            <a:ext cx="1779185" cy="19574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5E0E30-ADBA-4A61-9B4A-4BF94B6829B8}"/>
              </a:ext>
            </a:extLst>
          </p:cNvPr>
          <p:cNvSpPr/>
          <p:nvPr/>
        </p:nvSpPr>
        <p:spPr>
          <a:xfrm>
            <a:off x="3945191" y="2834540"/>
            <a:ext cx="376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mic andy" panose="02000500000000000000" pitchFamily="2" charset="0"/>
              </a:rPr>
              <a:t>I was led to believe there would be cake!</a:t>
            </a:r>
            <a:endParaRPr lang="en-ZA" sz="2800" dirty="0">
              <a:latin typeface="comic andy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85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  <p:sndAc>
          <p:stSnd>
            <p:snd r:embed="rId3" name="page-flip-12.wav"/>
          </p:stSnd>
        </p:sndAc>
      </p:transition>
    </mc:Choice>
    <mc:Fallback xmlns="">
      <p:transition spd="med">
        <p:fade/>
        <p:sndAc>
          <p:stSnd>
            <p:snd r:embed="rId6" name="page-flip-12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11276</TotalTime>
  <Words>514</Words>
  <Application>Microsoft Office PowerPoint</Application>
  <PresentationFormat>On-screen Show (16:9)</PresentationFormat>
  <Paragraphs>200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Bangers</vt:lpstr>
      <vt:lpstr>Adam Warren pro</vt:lpstr>
      <vt:lpstr>Source Sans Pro</vt:lpstr>
      <vt:lpstr>Action Comcs Black</vt:lpstr>
      <vt:lpstr>comic andy</vt:lpstr>
      <vt:lpstr>wATCHMEn</vt:lpstr>
      <vt:lpstr>JUSTICE LEAGUE</vt:lpstr>
      <vt:lpstr>Arial</vt:lpstr>
      <vt:lpstr>Go Speeds</vt:lpstr>
      <vt:lpstr>Sniglet</vt:lpstr>
      <vt:lpstr>BankGothic</vt:lpstr>
      <vt:lpstr>Jachimo template</vt:lpstr>
      <vt:lpstr>PowerPoint Presentation</vt:lpstr>
      <vt:lpstr>PowerPoint Presentation</vt:lpstr>
      <vt:lpstr>PowerPoint Presentation</vt:lpstr>
      <vt:lpstr>PowerPoint Presentation</vt:lpstr>
      <vt:lpstr>ICT </vt:lpstr>
      <vt:lpstr>PowerPoint Presentation</vt:lpstr>
      <vt:lpstr>PowerPoint Presentation</vt:lpstr>
      <vt:lpstr>PowerPoint Presentation</vt:lpstr>
      <vt:lpstr>BIRTHDAYS</vt:lpstr>
      <vt:lpstr>PowerPoint Presentation</vt:lpstr>
      <vt:lpstr>Legends</vt:lpstr>
      <vt:lpstr>PowerPoint Presentation</vt:lpstr>
      <vt:lpstr>PowerPoint Presentation</vt:lpstr>
      <vt:lpstr>PROJECT UPDATES</vt:lpstr>
      <vt:lpstr>D.E.V O.P.S (Deployment &amp; enforcement virtualized On Production Systems)</vt:lpstr>
      <vt:lpstr>C.r.e.d.i.t Team (creating real Errors destroying Info Technology)</vt:lpstr>
      <vt:lpstr>CCWEB TEAM – Recent Product Launches</vt:lpstr>
      <vt:lpstr>PowerPoint Presentation</vt:lpstr>
      <vt:lpstr>PowerPoint Presentation</vt:lpstr>
      <vt:lpstr>PowerPoint Presentation</vt:lpstr>
      <vt:lpstr>DELIVERY TEAM</vt:lpstr>
      <vt:lpstr>OptiCollect Team</vt:lpstr>
      <vt:lpstr>PowerPoint Presentation</vt:lpstr>
      <vt:lpstr>TECH NEWS</vt:lpstr>
      <vt:lpstr>PowerPoint Presentation</vt:lpstr>
      <vt:lpstr>KARAOKE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Atish Bhana</dc:creator>
  <cp:lastModifiedBy>Atish Bhana</cp:lastModifiedBy>
  <cp:revision>3</cp:revision>
  <dcterms:modified xsi:type="dcterms:W3CDTF">2021-04-15T13:11:45Z</dcterms:modified>
</cp:coreProperties>
</file>